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58" r:id="rId3"/>
    <p:sldMasterId id="2147483656" r:id="rId4"/>
  </p:sldMasterIdLst>
  <p:notesMasterIdLst>
    <p:notesMasterId r:id="rId13"/>
  </p:notesMasterIdLst>
  <p:handoutMasterIdLst>
    <p:handoutMasterId r:id="rId14"/>
  </p:handoutMasterIdLst>
  <p:sldIdLst>
    <p:sldId id="291" r:id="rId5"/>
    <p:sldId id="299" r:id="rId6"/>
    <p:sldId id="301" r:id="rId7"/>
    <p:sldId id="292" r:id="rId8"/>
    <p:sldId id="294" r:id="rId9"/>
    <p:sldId id="298" r:id="rId10"/>
    <p:sldId id="296" r:id="rId11"/>
    <p:sldId id="297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66FF"/>
    <a:srgbClr val="CC9B00"/>
    <a:srgbClr val="000000"/>
    <a:srgbClr val="9900CC"/>
    <a:srgbClr val="55555A"/>
    <a:srgbClr val="508273"/>
    <a:srgbClr val="87A09B"/>
    <a:srgbClr val="A5AA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71" autoAdjust="0"/>
    <p:restoredTop sz="95677" autoAdjust="0"/>
  </p:normalViewPr>
  <p:slideViewPr>
    <p:cSldViewPr>
      <p:cViewPr>
        <p:scale>
          <a:sx n="125" d="100"/>
          <a:sy n="125" d="100"/>
        </p:scale>
        <p:origin x="-1044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38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ECFEE5-9E93-45A7-99DE-5518867B32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5B365D-767A-4949-92AD-9FAB1BBC16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FA46F-0E63-4F44-8107-FA7EB36969DD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>
            <a:grpSpLocks/>
          </p:cNvGrpSpPr>
          <p:nvPr userDrawn="1"/>
        </p:nvGrpSpPr>
        <p:grpSpPr bwMode="auto">
          <a:xfrm>
            <a:off x="0" y="1052513"/>
            <a:ext cx="8532813" cy="5113337"/>
            <a:chOff x="0" y="663"/>
            <a:chExt cx="5375" cy="3221"/>
          </a:xfrm>
        </p:grpSpPr>
        <p:sp>
          <p:nvSpPr>
            <p:cNvPr id="5" name="Line 26"/>
            <p:cNvSpPr>
              <a:spLocks noChangeShapeType="1"/>
            </p:cNvSpPr>
            <p:nvPr userDrawn="1"/>
          </p:nvSpPr>
          <p:spPr bwMode="auto">
            <a:xfrm flipH="1">
              <a:off x="0" y="663"/>
              <a:ext cx="340" cy="0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Line 27"/>
            <p:cNvSpPr>
              <a:spLocks noChangeShapeType="1"/>
            </p:cNvSpPr>
            <p:nvPr userDrawn="1"/>
          </p:nvSpPr>
          <p:spPr bwMode="auto">
            <a:xfrm flipH="1">
              <a:off x="0" y="3884"/>
              <a:ext cx="5375" cy="0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Line 28"/>
            <p:cNvSpPr>
              <a:spLocks noChangeShapeType="1"/>
            </p:cNvSpPr>
            <p:nvPr userDrawn="1"/>
          </p:nvSpPr>
          <p:spPr bwMode="auto">
            <a:xfrm>
              <a:off x="0" y="663"/>
              <a:ext cx="0" cy="3221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Line 29"/>
            <p:cNvSpPr>
              <a:spLocks noChangeShapeType="1"/>
            </p:cNvSpPr>
            <p:nvPr userDrawn="1"/>
          </p:nvSpPr>
          <p:spPr bwMode="auto">
            <a:xfrm>
              <a:off x="5375" y="1480"/>
              <a:ext cx="0" cy="2404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750" y="549275"/>
            <a:ext cx="8604250" cy="1800225"/>
          </a:xfrm>
          <a:prstGeom prst="rect">
            <a:avLst/>
          </a:prstGeom>
          <a:solidFill>
            <a:srgbClr val="0060A1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fld id="{C2D5EB68-E12D-41D2-B909-AFD58C77F60B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defRPr/>
              </a:pPr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1" name="Rectangle 44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12" name="Group 45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3" name="Line 46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Line 47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Line 48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Line 49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17" name="Picture 51" descr="logo ALGroup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1196975"/>
            <a:ext cx="7561262" cy="863600"/>
          </a:xfrm>
        </p:spPr>
        <p:txBody>
          <a:bodyPr anchor="ctr"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103429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631825"/>
            <a:ext cx="7561262" cy="504825"/>
          </a:xfr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18" name="Rectangle 4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19" name="Rectangle 50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6388" y="257175"/>
            <a:ext cx="2058987" cy="59086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4663" y="257175"/>
            <a:ext cx="6029325" cy="59086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257175"/>
            <a:ext cx="8229600" cy="5857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257175"/>
            <a:ext cx="8229600" cy="5857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8229600" cy="24463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4663" y="3717925"/>
            <a:ext cx="8229600" cy="2447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750" y="549275"/>
            <a:ext cx="8604250" cy="1800225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5" name="Group 28"/>
          <p:cNvGrpSpPr>
            <a:grpSpLocks/>
          </p:cNvGrpSpPr>
          <p:nvPr userDrawn="1"/>
        </p:nvGrpSpPr>
        <p:grpSpPr bwMode="auto">
          <a:xfrm>
            <a:off x="0" y="1052513"/>
            <a:ext cx="8532813" cy="5113337"/>
            <a:chOff x="0" y="663"/>
            <a:chExt cx="5375" cy="3221"/>
          </a:xfrm>
        </p:grpSpPr>
        <p:sp>
          <p:nvSpPr>
            <p:cNvPr id="6" name="Line 29"/>
            <p:cNvSpPr>
              <a:spLocks noChangeShapeType="1"/>
            </p:cNvSpPr>
            <p:nvPr userDrawn="1"/>
          </p:nvSpPr>
          <p:spPr bwMode="auto">
            <a:xfrm flipH="1">
              <a:off x="0" y="663"/>
              <a:ext cx="340" cy="0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Line 30"/>
            <p:cNvSpPr>
              <a:spLocks noChangeShapeType="1"/>
            </p:cNvSpPr>
            <p:nvPr userDrawn="1"/>
          </p:nvSpPr>
          <p:spPr bwMode="auto">
            <a:xfrm flipH="1">
              <a:off x="0" y="3884"/>
              <a:ext cx="5375" cy="0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Line 31"/>
            <p:cNvSpPr>
              <a:spLocks noChangeShapeType="1"/>
            </p:cNvSpPr>
            <p:nvPr userDrawn="1"/>
          </p:nvSpPr>
          <p:spPr bwMode="auto">
            <a:xfrm>
              <a:off x="0" y="663"/>
              <a:ext cx="0" cy="3221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Line 32"/>
            <p:cNvSpPr>
              <a:spLocks noChangeShapeType="1"/>
            </p:cNvSpPr>
            <p:nvPr userDrawn="1"/>
          </p:nvSpPr>
          <p:spPr bwMode="auto">
            <a:xfrm>
              <a:off x="5375" y="1480"/>
              <a:ext cx="0" cy="2404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fld id="{3013960B-C321-41F7-B581-E3C5EE5CD3B1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defRPr/>
              </a:pPr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1" name="Rectangle 47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12" name="Group 48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3" name="Line 49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Line 50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Line 51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Line 52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17" name="Picture 54" descr="logo ALGroup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1196975"/>
            <a:ext cx="7561262" cy="863600"/>
          </a:xfrm>
        </p:spPr>
        <p:txBody>
          <a:bodyPr anchor="ctr"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105477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631825"/>
            <a:ext cx="7561262" cy="504825"/>
          </a:xfr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18" name="Rectangle 4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19" name="Rectangle 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6388" y="257175"/>
            <a:ext cx="2058987" cy="59086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4663" y="257175"/>
            <a:ext cx="6029325" cy="59086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fond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79650"/>
            <a:ext cx="8534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49275" y="1765300"/>
            <a:ext cx="8594725" cy="18081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750" y="1762125"/>
            <a:ext cx="8604250" cy="1954213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7" name="Picture 13" descr="logo ALaB&amp;T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476250"/>
            <a:ext cx="2879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1882775"/>
            <a:ext cx="7561262" cy="504825"/>
          </a:xfr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101381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2409825"/>
            <a:ext cx="7561262" cy="94773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6388" y="257175"/>
            <a:ext cx="2058987" cy="59086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4663" y="257175"/>
            <a:ext cx="6029325" cy="59086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ond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79650"/>
            <a:ext cx="8534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1762125"/>
            <a:ext cx="8604250" cy="1954213"/>
          </a:xfrm>
          <a:prstGeom prst="rect">
            <a:avLst/>
          </a:prstGeom>
          <a:solidFill>
            <a:srgbClr val="0060A1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31" descr="logo ALaB&amp;T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476250"/>
            <a:ext cx="2879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1882775"/>
            <a:ext cx="7561262" cy="504825"/>
          </a:xfr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77829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2409825"/>
            <a:ext cx="7561262" cy="94773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6388" y="257175"/>
            <a:ext cx="2058987" cy="59086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4663" y="257175"/>
            <a:ext cx="6029325" cy="59086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3" name="Espace réservé du pied de page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1300" y="250825"/>
            <a:ext cx="8902700" cy="5857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4663" y="1119188"/>
            <a:ext cx="82296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2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5775" y="257175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53188"/>
            <a:ext cx="1101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12" name="Espace réservé du numéro de diapositive 5"/>
          <p:cNvSpPr>
            <a:spLocks/>
          </p:cNvSpPr>
          <p:nvPr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fld id="{A0BE07B4-E70E-4199-9A76-AF9B1FF5E262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defRPr/>
              </a:pPr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02409" name="Line 9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410" name="Line 10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411" name="Line 11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412" name="Line 12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1033" name="Picture 16" descr="logo ALGroup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pied de page 3"/>
          <p:cNvSpPr>
            <a:spLocks noGrp="1"/>
          </p:cNvSpPr>
          <p:nvPr userDrawn="1">
            <p:ph type="ftr" sz="quarter" idx="3"/>
          </p:nvPr>
        </p:nvSpPr>
        <p:spPr>
          <a:xfrm>
            <a:off x="1660525" y="6451600"/>
            <a:ext cx="1584325" cy="166688"/>
          </a:xfrm>
          <a:prstGeom prst="rect">
            <a:avLst/>
          </a:prstGeom>
          <a:noFill/>
        </p:spPr>
        <p:txBody>
          <a:bodyPr/>
          <a:lstStyle>
            <a:lvl1pPr algn="ctr">
              <a:defRPr lang="en-GB"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81" r:id="rId2"/>
    <p:sldLayoutId id="2147484882" r:id="rId3"/>
    <p:sldLayoutId id="2147484883" r:id="rId4"/>
    <p:sldLayoutId id="2147484884" r:id="rId5"/>
    <p:sldLayoutId id="2147484848" r:id="rId6"/>
    <p:sldLayoutId id="2147484849" r:id="rId7"/>
    <p:sldLayoutId id="2147484885" r:id="rId8"/>
    <p:sldLayoutId id="2147484886" r:id="rId9"/>
    <p:sldLayoutId id="2147484887" r:id="rId10"/>
    <p:sldLayoutId id="2147484888" r:id="rId11"/>
    <p:sldLayoutId id="2147484889" r:id="rId12"/>
    <p:sldLayoutId id="2147484890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1300" y="250825"/>
            <a:ext cx="8902700" cy="5857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4663" y="1119188"/>
            <a:ext cx="82296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205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5775" y="257175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44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53188"/>
            <a:ext cx="1101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fld id="{658168A9-3F03-4FD6-9E2B-19D9E6D94750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defRPr/>
              </a:pPr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4466" name="Rectangle 18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2056" name="Group 19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04468" name="Line 20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469" name="Line 21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470" name="Line 22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471" name="Line 23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44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8138" y="6453188"/>
            <a:ext cx="15843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2058" name="Picture 25" descr="logo ALGroup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1300" y="250825"/>
            <a:ext cx="8902700" cy="5857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4663" y="1119188"/>
            <a:ext cx="82296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307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5775" y="257175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03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53188"/>
            <a:ext cx="1101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fld id="{52C6B184-BFEB-44FF-B486-9D4D2E909DEC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defRPr/>
              </a:pPr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3080" name="Group 19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00372" name="Line 20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373" name="Line 21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374" name="Line 22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375" name="Line 23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03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8138" y="6453188"/>
            <a:ext cx="15843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3082" name="Picture 25" descr="logo ALGroup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2" r:id="rId1"/>
    <p:sldLayoutId id="2147484860" r:id="rId2"/>
    <p:sldLayoutId id="2147484861" r:id="rId3"/>
    <p:sldLayoutId id="2147484862" r:id="rId4"/>
    <p:sldLayoutId id="2147484863" r:id="rId5"/>
    <p:sldLayoutId id="2147484864" r:id="rId6"/>
    <p:sldLayoutId id="2147484865" r:id="rId7"/>
    <p:sldLayoutId id="2147484866" r:id="rId8"/>
    <p:sldLayoutId id="2147484867" r:id="rId9"/>
    <p:sldLayoutId id="2147484868" r:id="rId10"/>
    <p:sldLayoutId id="214748486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1300" y="250825"/>
            <a:ext cx="8902700" cy="5857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4663" y="1119188"/>
            <a:ext cx="82296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410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5775" y="257175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76829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53188"/>
            <a:ext cx="1101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fld id="{E9F78964-BC69-4A8C-BD93-8904192181D2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defRPr/>
              </a:pPr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6831" name="Rectangle 31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4104" name="Group 32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76833" name="Line 33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4" name="Line 34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5" name="Line 35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6" name="Line 36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76837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8138" y="6453188"/>
            <a:ext cx="15843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4106" name="Picture 38" descr="logo ALGroup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Design To Cost</a:t>
            </a:r>
          </a:p>
        </p:txBody>
      </p:sp>
      <p:sp>
        <p:nvSpPr>
          <p:cNvPr id="20484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Product Overview</a:t>
            </a:r>
          </a:p>
        </p:txBody>
      </p:sp>
      <p:sp>
        <p:nvSpPr>
          <p:cNvPr id="20485" name="Espace réservé du pied de page 4"/>
          <p:cNvSpPr txBox="1">
            <a:spLocks noGrp="1"/>
          </p:cNvSpPr>
          <p:nvPr/>
        </p:nvSpPr>
        <p:spPr bwMode="auto">
          <a:xfrm>
            <a:off x="1042988" y="2882900"/>
            <a:ext cx="7556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r>
              <a:rPr lang="en-GB" sz="1000" dirty="0" err="1" smtClean="0">
                <a:solidFill>
                  <a:schemeClr val="bg1"/>
                </a:solidFill>
                <a:ea typeface="ＭＳ Ｐゴシック" charset="-128"/>
                <a:cs typeface="Arial" charset="0"/>
              </a:rPr>
              <a:t>Sassenage</a:t>
            </a:r>
            <a:r>
              <a:rPr lang="en-GB" sz="1000" dirty="0" smtClean="0">
                <a:solidFill>
                  <a:schemeClr val="bg1"/>
                </a:solidFill>
                <a:ea typeface="ＭＳ Ｐゴシック" charset="-128"/>
                <a:cs typeface="Arial" charset="0"/>
              </a:rPr>
              <a:t>, 28/03/2015   l</a:t>
            </a:r>
            <a:endParaRPr lang="en-GB" sz="10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12/03/2015</a:t>
            </a:r>
            <a:endParaRPr lang="en-GB" dirty="0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DTC</a:t>
            </a: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OVERALL FUNCTIONAL ANALYSIS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836712"/>
            <a:ext cx="6048672" cy="533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12/03/2015</a:t>
            </a:r>
            <a:endParaRPr lang="en-GB" dirty="0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DTC</a:t>
            </a: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FUNCTIONAL ANALYSIS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0108" y="1052736"/>
            <a:ext cx="7640324" cy="532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572000" y="1052736"/>
            <a:ext cx="4273360" cy="2448271"/>
            <a:chOff x="3275856" y="1196752"/>
            <a:chExt cx="5507887" cy="31555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75856" y="1196752"/>
              <a:ext cx="5507887" cy="3155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3779912" y="2708920"/>
              <a:ext cx="504056" cy="504056"/>
            </a:xfrm>
            <a:prstGeom prst="round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436096" y="2348880"/>
              <a:ext cx="504056" cy="504056"/>
            </a:xfrm>
            <a:prstGeom prst="round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6516216" y="1844824"/>
              <a:ext cx="504056" cy="504056"/>
            </a:xfrm>
            <a:prstGeom prst="round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12/03/2015</a:t>
            </a:r>
            <a:endParaRPr lang="en-GB" dirty="0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DTC</a:t>
            </a: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err="1" smtClean="0"/>
              <a:t>Screw</a:t>
            </a:r>
            <a:r>
              <a:rPr lang="fr-FR" sz="2800" dirty="0" smtClean="0"/>
              <a:t> </a:t>
            </a:r>
            <a:r>
              <a:rPr lang="fr-FR" sz="2800" dirty="0" err="1" smtClean="0"/>
              <a:t>Compressor</a:t>
            </a:r>
            <a:endParaRPr lang="fr-FR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7544" y="126876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Skid Assembly :</a:t>
            </a:r>
          </a:p>
        </p:txBody>
      </p:sp>
      <p:cxnSp>
        <p:nvCxnSpPr>
          <p:cNvPr id="10" name="Straight Arrow Connector 9"/>
          <p:cNvCxnSpPr>
            <a:stCxn id="14" idx="3"/>
            <a:endCxn id="18" idx="1"/>
          </p:cNvCxnSpPr>
          <p:nvPr/>
        </p:nvCxnSpPr>
        <p:spPr bwMode="auto">
          <a:xfrm flipV="1">
            <a:off x="1793294" y="2421509"/>
            <a:ext cx="3169784" cy="559474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>
            <a:stCxn id="14" idx="3"/>
            <a:endCxn id="19" idx="1"/>
          </p:cNvCxnSpPr>
          <p:nvPr/>
        </p:nvCxnSpPr>
        <p:spPr bwMode="auto">
          <a:xfrm flipV="1">
            <a:off x="1793294" y="2142167"/>
            <a:ext cx="4454754" cy="838816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611560" y="2780928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Screws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1560" y="2276872"/>
            <a:ext cx="1122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Motors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7" idx="3"/>
            <a:endCxn id="25" idx="1"/>
          </p:cNvCxnSpPr>
          <p:nvPr/>
        </p:nvCxnSpPr>
        <p:spPr bwMode="auto">
          <a:xfrm flipV="1">
            <a:off x="1733983" y="1751090"/>
            <a:ext cx="5352089" cy="725837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8" name="Picture 20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789040"/>
            <a:ext cx="421196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789040"/>
            <a:ext cx="3816424" cy="246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12/03/2015</a:t>
            </a:r>
            <a:endParaRPr lang="en-GB" dirty="0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DTC</a:t>
            </a: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Oil </a:t>
            </a:r>
            <a:r>
              <a:rPr lang="fr-FR" sz="2800" dirty="0" err="1" smtClean="0"/>
              <a:t>Removal</a:t>
            </a:r>
            <a:r>
              <a:rPr lang="fr-FR" sz="2800" dirty="0" smtClean="0"/>
              <a:t> System (</a:t>
            </a:r>
            <a:r>
              <a:rPr lang="fr-FR" sz="2800" dirty="0" err="1" smtClean="0"/>
              <a:t>incl</a:t>
            </a:r>
            <a:r>
              <a:rPr lang="fr-FR" sz="2800" dirty="0" smtClean="0"/>
              <a:t> pressure control valves)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808"/>
            <a:ext cx="4499992" cy="37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052736"/>
            <a:ext cx="4499992" cy="4817859"/>
          </a:xfrm>
          <a:prstGeom prst="rect">
            <a:avLst/>
          </a:prstGeom>
          <a:ln w="19050">
            <a:noFill/>
            <a:headEnd type="none" w="med" len="med"/>
            <a:tailEnd type="triangle" w="med" len="med"/>
          </a:ln>
        </p:spPr>
      </p:pic>
      <p:sp>
        <p:nvSpPr>
          <p:cNvPr id="83" name="TextBox 82"/>
          <p:cNvSpPr txBox="1"/>
          <p:nvPr/>
        </p:nvSpPr>
        <p:spPr>
          <a:xfrm>
            <a:off x="0" y="1124744"/>
            <a:ext cx="1763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Coalescers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020272" y="3284984"/>
            <a:ext cx="1512168" cy="1872208"/>
          </a:xfrm>
          <a:prstGeom prst="rect">
            <a:avLst/>
          </a:prstGeom>
          <a:solidFill>
            <a:srgbClr val="FF0000">
              <a:alpha val="34902"/>
            </a:srgbClr>
          </a:solidFill>
          <a:ln w="3175" cap="flat" cmpd="sng" algn="ctr">
            <a:solidFill>
              <a:srgbClr val="FF0000">
                <a:alpha val="4117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24128" y="5877272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Control Compressors Pressures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87" name="Straight Arrow Connector 86"/>
          <p:cNvCxnSpPr>
            <a:stCxn id="85" idx="0"/>
          </p:cNvCxnSpPr>
          <p:nvPr/>
        </p:nvCxnSpPr>
        <p:spPr bwMode="auto">
          <a:xfrm flipV="1">
            <a:off x="7434064" y="5085184"/>
            <a:ext cx="450304" cy="792088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3" idx="2"/>
          </p:cNvCxnSpPr>
          <p:nvPr/>
        </p:nvCxnSpPr>
        <p:spPr bwMode="auto">
          <a:xfrm flipH="1">
            <a:off x="539552" y="1524854"/>
            <a:ext cx="342292" cy="1328082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7164288" y="908720"/>
            <a:ext cx="197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Charcoal Tower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207896" y="198884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Dryer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5" name="Straight Arrow Connector 94"/>
          <p:cNvCxnSpPr>
            <a:stCxn id="94" idx="1"/>
          </p:cNvCxnSpPr>
          <p:nvPr/>
        </p:nvCxnSpPr>
        <p:spPr bwMode="auto">
          <a:xfrm flipH="1">
            <a:off x="7812360" y="2188895"/>
            <a:ext cx="395536" cy="695979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>
            <a:off x="7740352" y="1196752"/>
            <a:ext cx="395536" cy="695979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12/03/2015</a:t>
            </a:r>
            <a:endParaRPr lang="en-GB" dirty="0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DTC</a:t>
            </a: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Cold Box (Ø~3m, L~12m)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508" y="908720"/>
            <a:ext cx="75569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594928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Nota: In this project, we use LN2 precooling (less turbines)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588224" y="1052736"/>
            <a:ext cx="2201903" cy="27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12/03/2015</a:t>
            </a:r>
            <a:endParaRPr lang="en-GB" dirty="0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DTC</a:t>
            </a: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Cold Box + Distribution box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55576" y="1124744"/>
            <a:ext cx="6048672" cy="2952328"/>
            <a:chOff x="179512" y="836712"/>
            <a:chExt cx="9484292" cy="462923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9512" y="836712"/>
              <a:ext cx="6848474" cy="462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>
              <a:stCxn id="7" idx="1"/>
              <a:endCxn id="15" idx="3"/>
            </p:cNvCxnSpPr>
            <p:nvPr/>
          </p:nvCxnSpPr>
          <p:spPr bwMode="auto">
            <a:xfrm flipH="1" flipV="1">
              <a:off x="5187926" y="1421769"/>
              <a:ext cx="2556438" cy="19093"/>
            </a:xfrm>
            <a:prstGeom prst="straightConnector1">
              <a:avLst/>
            </a:prstGeom>
            <a:solidFill>
              <a:schemeClr val="folHlink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/>
            <p:cNvCxnSpPr>
              <a:stCxn id="7" idx="1"/>
              <a:endCxn id="16" idx="3"/>
            </p:cNvCxnSpPr>
            <p:nvPr/>
          </p:nvCxnSpPr>
          <p:spPr bwMode="auto">
            <a:xfrm flipH="1">
              <a:off x="5259933" y="1440862"/>
              <a:ext cx="2484431" cy="268938"/>
            </a:xfrm>
            <a:prstGeom prst="straightConnector1">
              <a:avLst/>
            </a:prstGeom>
            <a:solidFill>
              <a:schemeClr val="folHlink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5115917" y="1385764"/>
              <a:ext cx="72008" cy="72008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187925" y="1673796"/>
              <a:ext cx="72008" cy="72008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331941" y="2033836"/>
              <a:ext cx="72008" cy="72008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331941" y="2465884"/>
              <a:ext cx="72008" cy="72008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691981" y="3906044"/>
              <a:ext cx="72008" cy="72008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763989" y="4338092"/>
              <a:ext cx="72008" cy="72008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Arrow Connector 23"/>
            <p:cNvCxnSpPr>
              <a:stCxn id="7" idx="1"/>
              <a:endCxn id="17" idx="3"/>
            </p:cNvCxnSpPr>
            <p:nvPr/>
          </p:nvCxnSpPr>
          <p:spPr bwMode="auto">
            <a:xfrm flipH="1">
              <a:off x="5403948" y="1440862"/>
              <a:ext cx="2340416" cy="628978"/>
            </a:xfrm>
            <a:prstGeom prst="straightConnector1">
              <a:avLst/>
            </a:prstGeom>
            <a:solidFill>
              <a:schemeClr val="folHlink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Arrow Connector 26"/>
            <p:cNvCxnSpPr>
              <a:stCxn id="7" idx="1"/>
              <a:endCxn id="18" idx="3"/>
            </p:cNvCxnSpPr>
            <p:nvPr/>
          </p:nvCxnSpPr>
          <p:spPr bwMode="auto">
            <a:xfrm flipH="1">
              <a:off x="5403948" y="1440862"/>
              <a:ext cx="2340416" cy="1061027"/>
            </a:xfrm>
            <a:prstGeom prst="straightConnector1">
              <a:avLst/>
            </a:prstGeom>
            <a:solidFill>
              <a:schemeClr val="folHlink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>
              <a:stCxn id="7" idx="1"/>
              <a:endCxn id="19" idx="0"/>
            </p:cNvCxnSpPr>
            <p:nvPr/>
          </p:nvCxnSpPr>
          <p:spPr bwMode="auto">
            <a:xfrm flipH="1">
              <a:off x="5727984" y="1440862"/>
              <a:ext cx="2016380" cy="2465181"/>
            </a:xfrm>
            <a:prstGeom prst="straightConnector1">
              <a:avLst/>
            </a:prstGeom>
            <a:solidFill>
              <a:schemeClr val="folHlink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>
              <a:stCxn id="7" idx="1"/>
              <a:endCxn id="20" idx="0"/>
            </p:cNvCxnSpPr>
            <p:nvPr/>
          </p:nvCxnSpPr>
          <p:spPr bwMode="auto">
            <a:xfrm flipH="1">
              <a:off x="5799993" y="1440862"/>
              <a:ext cx="1944371" cy="2897230"/>
            </a:xfrm>
            <a:prstGeom prst="straightConnector1">
              <a:avLst/>
            </a:prstGeom>
            <a:solidFill>
              <a:schemeClr val="folHlink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7744364" y="1175437"/>
              <a:ext cx="1919440" cy="5308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 Turbines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4293096"/>
            <a:ext cx="2592288" cy="151840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4293096"/>
            <a:ext cx="2232248" cy="15267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1" name="TextBox 90"/>
          <p:cNvSpPr txBox="1"/>
          <p:nvPr/>
        </p:nvSpPr>
        <p:spPr>
          <a:xfrm>
            <a:off x="539552" y="602128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Nota : Distribution box is not always needed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12/03/2015</a:t>
            </a:r>
            <a:endParaRPr lang="en-GB" dirty="0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DTC</a:t>
            </a: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ALAT </a:t>
            </a:r>
            <a:r>
              <a:rPr lang="fr-FR" sz="2800" dirty="0" err="1" smtClean="0"/>
              <a:t>Manufacturing</a:t>
            </a:r>
            <a:r>
              <a:rPr lang="fr-FR" sz="2800" dirty="0" smtClean="0"/>
              <a:t> (Ø~3m, L~12m)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08720"/>
            <a:ext cx="8222903" cy="53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itre &amp; Slide Visuel">
  <a:themeElements>
    <a:clrScheme name="Intertitre &amp; Slide Visuel 12">
      <a:dk1>
        <a:srgbClr val="55555A"/>
      </a:dk1>
      <a:lt1>
        <a:srgbClr val="FFFFFF"/>
      </a:lt1>
      <a:dk2>
        <a:srgbClr val="005BA1"/>
      </a:dk2>
      <a:lt2>
        <a:srgbClr val="808080"/>
      </a:lt2>
      <a:accent1>
        <a:srgbClr val="7D82B4"/>
      </a:accent1>
      <a:accent2>
        <a:srgbClr val="003278"/>
      </a:accent2>
      <a:accent3>
        <a:srgbClr val="FFFFFF"/>
      </a:accent3>
      <a:accent4>
        <a:srgbClr val="47474C"/>
      </a:accent4>
      <a:accent5>
        <a:srgbClr val="BFC1D6"/>
      </a:accent5>
      <a:accent6>
        <a:srgbClr val="002C6C"/>
      </a:accent6>
      <a:hlink>
        <a:srgbClr val="969BC8"/>
      </a:hlink>
      <a:folHlink>
        <a:srgbClr val="82CDF0"/>
      </a:folHlink>
    </a:clrScheme>
    <a:fontScheme name="Intertitre &amp; Slide Vis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titre &amp; Slide Visuel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rtitre &amp; Slide Filet">
  <a:themeElements>
    <a:clrScheme name="Intertitre &amp; Slide Filet 6">
      <a:dk1>
        <a:srgbClr val="55555A"/>
      </a:dk1>
      <a:lt1>
        <a:srgbClr val="FFFFFF"/>
      </a:lt1>
      <a:dk2>
        <a:srgbClr val="4FB000"/>
      </a:dk2>
      <a:lt2>
        <a:srgbClr val="C1DEC0"/>
      </a:lt2>
      <a:accent1>
        <a:srgbClr val="CBDA90"/>
      </a:accent1>
      <a:accent2>
        <a:srgbClr val="E64B4B"/>
      </a:accent2>
      <a:accent3>
        <a:srgbClr val="FFFFFF"/>
      </a:accent3>
      <a:accent4>
        <a:srgbClr val="47474C"/>
      </a:accent4>
      <a:accent5>
        <a:srgbClr val="E2EAC6"/>
      </a:accent5>
      <a:accent6>
        <a:srgbClr val="D04343"/>
      </a:accent6>
      <a:hlink>
        <a:srgbClr val="BFBFAF"/>
      </a:hlink>
      <a:folHlink>
        <a:srgbClr val="6A9A6C"/>
      </a:folHlink>
    </a:clrScheme>
    <a:fontScheme name="Intertitre &amp; Slide Fil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folHlink"/>
        </a:solidFill>
        <a:ln w="317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Intertitre &amp; Slide Filet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re &amp; Fin Filet">
  <a:themeElements>
    <a:clrScheme name="Titre &amp; Fin Filet 6">
      <a:dk1>
        <a:srgbClr val="55555A"/>
      </a:dk1>
      <a:lt1>
        <a:srgbClr val="FFFFFF"/>
      </a:lt1>
      <a:dk2>
        <a:srgbClr val="4FB000"/>
      </a:dk2>
      <a:lt2>
        <a:srgbClr val="C1DEC0"/>
      </a:lt2>
      <a:accent1>
        <a:srgbClr val="CBDA90"/>
      </a:accent1>
      <a:accent2>
        <a:srgbClr val="E64B4B"/>
      </a:accent2>
      <a:accent3>
        <a:srgbClr val="FFFFFF"/>
      </a:accent3>
      <a:accent4>
        <a:srgbClr val="47474C"/>
      </a:accent4>
      <a:accent5>
        <a:srgbClr val="E2EAC6"/>
      </a:accent5>
      <a:accent6>
        <a:srgbClr val="D04343"/>
      </a:accent6>
      <a:hlink>
        <a:srgbClr val="BFBFAF"/>
      </a:hlink>
      <a:folHlink>
        <a:srgbClr val="6A9A6C"/>
      </a:folHlink>
    </a:clrScheme>
    <a:fontScheme name="Titre &amp; Fin Fil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re &amp; Fin Filet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re &amp; Fin Visuel">
  <a:themeElements>
    <a:clrScheme name="Titre &amp; Fin Visuel 6">
      <a:dk1>
        <a:srgbClr val="55555A"/>
      </a:dk1>
      <a:lt1>
        <a:srgbClr val="FFFFFF"/>
      </a:lt1>
      <a:dk2>
        <a:srgbClr val="4FB000"/>
      </a:dk2>
      <a:lt2>
        <a:srgbClr val="C1DEC0"/>
      </a:lt2>
      <a:accent1>
        <a:srgbClr val="CBDA90"/>
      </a:accent1>
      <a:accent2>
        <a:srgbClr val="E64B4B"/>
      </a:accent2>
      <a:accent3>
        <a:srgbClr val="FFFFFF"/>
      </a:accent3>
      <a:accent4>
        <a:srgbClr val="47474C"/>
      </a:accent4>
      <a:accent5>
        <a:srgbClr val="E2EAC6"/>
      </a:accent5>
      <a:accent6>
        <a:srgbClr val="D04343"/>
      </a:accent6>
      <a:hlink>
        <a:srgbClr val="BFBFAF"/>
      </a:hlink>
      <a:folHlink>
        <a:srgbClr val="6A9A6C"/>
      </a:folHlink>
    </a:clrScheme>
    <a:fontScheme name="Titre &amp; Fin Vis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re &amp; Fin Visuel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0A1"/>
      </a:accent1>
      <a:accent2>
        <a:srgbClr val="003278"/>
      </a:accent2>
      <a:accent3>
        <a:srgbClr val="FFFFFF"/>
      </a:accent3>
      <a:accent4>
        <a:srgbClr val="000000"/>
      </a:accent4>
      <a:accent5>
        <a:srgbClr val="AAB6CD"/>
      </a:accent5>
      <a:accent6>
        <a:srgbClr val="002C6C"/>
      </a:accent6>
      <a:hlink>
        <a:srgbClr val="7D82B4"/>
      </a:hlink>
      <a:folHlink>
        <a:srgbClr val="5555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 LIQUIDE-Related-Activities</Template>
  <TotalTime>4824</TotalTime>
  <Words>97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Intertitre &amp; Slide Visuel</vt:lpstr>
      <vt:lpstr>Intertitre &amp; Slide Filet</vt:lpstr>
      <vt:lpstr>Titre &amp; Fin Filet</vt:lpstr>
      <vt:lpstr>Titre &amp; Fin Visuel</vt:lpstr>
      <vt:lpstr>Design To Cost</vt:lpstr>
      <vt:lpstr>OVERALL FUNCTIONAL ANALYSIS</vt:lpstr>
      <vt:lpstr>FUNCTIONAL ANALYSIS</vt:lpstr>
      <vt:lpstr>Screw Compressor</vt:lpstr>
      <vt:lpstr>Oil Removal System (incl pressure control valves)</vt:lpstr>
      <vt:lpstr>Cold Box (Ø~3m, L~12m)</vt:lpstr>
      <vt:lpstr>Cold Box + Distribution box</vt:lpstr>
      <vt:lpstr>ALAT Manufacturing (Ø~3m, L~12m)</vt:lpstr>
    </vt:vector>
  </TitlesOfParts>
  <Company>ALSEIS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anne.michaud</dc:creator>
  <cp:lastModifiedBy>Vincent Heloin</cp:lastModifiedBy>
  <cp:revision>270</cp:revision>
  <dcterms:created xsi:type="dcterms:W3CDTF">2012-03-23T16:21:07Z</dcterms:created>
  <dcterms:modified xsi:type="dcterms:W3CDTF">2015-03-12T15:30:18Z</dcterms:modified>
</cp:coreProperties>
</file>