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58" r:id="rId3"/>
    <p:sldMasterId id="2147483656" r:id="rId4"/>
  </p:sldMasterIdLst>
  <p:notesMasterIdLst>
    <p:notesMasterId r:id="rId8"/>
  </p:notesMasterIdLst>
  <p:handoutMasterIdLst>
    <p:handoutMasterId r:id="rId9"/>
  </p:handoutMasterIdLst>
  <p:sldIdLst>
    <p:sldId id="276" r:id="rId5"/>
    <p:sldId id="282" r:id="rId6"/>
    <p:sldId id="283" r:id="rId7"/>
  </p:sldIdLst>
  <p:sldSz cx="9144000" cy="6858000" type="screen4x3"/>
  <p:notesSz cx="6662738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0A1"/>
    <a:srgbClr val="55555A"/>
    <a:srgbClr val="508273"/>
    <a:srgbClr val="87A09B"/>
    <a:srgbClr val="A5AAAA"/>
    <a:srgbClr val="BEAAA5"/>
    <a:srgbClr val="4B559B"/>
    <a:srgbClr val="82CDF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4" autoAdjust="0"/>
    <p:restoredTop sz="95742" autoAdjust="0"/>
  </p:normalViewPr>
  <p:slideViewPr>
    <p:cSldViewPr snapToGrid="0">
      <p:cViewPr varScale="1">
        <p:scale>
          <a:sx n="109" d="100"/>
          <a:sy n="109" d="100"/>
        </p:scale>
        <p:origin x="-10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notesViewPr>
    <p:cSldViewPr snapToGrid="0">
      <p:cViewPr varScale="1">
        <p:scale>
          <a:sx n="81" d="100"/>
          <a:sy n="81" d="100"/>
        </p:scale>
        <p:origin x="-1380" y="-90"/>
      </p:cViewPr>
      <p:guideLst>
        <p:guide orient="horz" pos="3127"/>
        <p:guide pos="209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186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4010" y="0"/>
            <a:ext cx="2887186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887186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4010" y="9428583"/>
            <a:ext cx="2887186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D25A7A-AF7C-4455-800F-454C5C0ED3D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186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4010" y="0"/>
            <a:ext cx="2887186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274" y="4715153"/>
            <a:ext cx="533019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887186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4010" y="9428583"/>
            <a:ext cx="2887186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25542CB-9E35-4AFB-A657-890ABED32C82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365D0A-78A9-4468-BE2E-E2439DED4D6A}" type="slidenum">
              <a:rPr lang="fr-FR"/>
              <a:pPr/>
              <a:t>1</a:t>
            </a:fld>
            <a:endParaRPr lang="fr-FR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54" name="Group 30"/>
          <p:cNvGrpSpPr>
            <a:grpSpLocks/>
          </p:cNvGrpSpPr>
          <p:nvPr userDrawn="1"/>
        </p:nvGrpSpPr>
        <p:grpSpPr bwMode="auto">
          <a:xfrm>
            <a:off x="0" y="1052513"/>
            <a:ext cx="8532813" cy="5113337"/>
            <a:chOff x="0" y="663"/>
            <a:chExt cx="5375" cy="3221"/>
          </a:xfrm>
        </p:grpSpPr>
        <p:sp>
          <p:nvSpPr>
            <p:cNvPr id="103450" name="Line 26"/>
            <p:cNvSpPr>
              <a:spLocks noChangeShapeType="1"/>
            </p:cNvSpPr>
            <p:nvPr userDrawn="1"/>
          </p:nvSpPr>
          <p:spPr bwMode="auto">
            <a:xfrm flipH="1">
              <a:off x="0" y="663"/>
              <a:ext cx="340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51" name="Line 27"/>
            <p:cNvSpPr>
              <a:spLocks noChangeShapeType="1"/>
            </p:cNvSpPr>
            <p:nvPr userDrawn="1"/>
          </p:nvSpPr>
          <p:spPr bwMode="auto">
            <a:xfrm flipH="1">
              <a:off x="0" y="3884"/>
              <a:ext cx="5375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52" name="Line 28"/>
            <p:cNvSpPr>
              <a:spLocks noChangeShapeType="1"/>
            </p:cNvSpPr>
            <p:nvPr userDrawn="1"/>
          </p:nvSpPr>
          <p:spPr bwMode="auto">
            <a:xfrm>
              <a:off x="0" y="663"/>
              <a:ext cx="0" cy="3221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53" name="Line 29"/>
            <p:cNvSpPr>
              <a:spLocks noChangeShapeType="1"/>
            </p:cNvSpPr>
            <p:nvPr userDrawn="1"/>
          </p:nvSpPr>
          <p:spPr bwMode="auto">
            <a:xfrm>
              <a:off x="5375" y="1480"/>
              <a:ext cx="0" cy="2404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39750" y="549275"/>
            <a:ext cx="8604250" cy="1800225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3428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1196975"/>
            <a:ext cx="7561262" cy="863600"/>
          </a:xfrm>
        </p:spPr>
        <p:txBody>
          <a:bodyPr anchor="ctr"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sp>
        <p:nvSpPr>
          <p:cNvPr id="103429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631825"/>
            <a:ext cx="7561262" cy="504825"/>
          </a:xfr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103466" name="Rectangle 4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/>
            <a:fld id="{CFE65F48-A767-45D3-AE23-5DE6D97408AB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/>
              <a:t>‹#›</a:t>
            </a:fld>
            <a:endParaRPr lang="en-GB" sz="800" b="1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3468" name="Rectangle 44"/>
          <p:cNvSpPr>
            <a:spLocks noChangeArrowheads="1"/>
          </p:cNvSpPr>
          <p:nvPr userDrawn="1"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/>
              <a:t>Air Liquide, world leader in gases for industry, health and the environment</a:t>
            </a:r>
          </a:p>
        </p:txBody>
      </p:sp>
      <p:grpSp>
        <p:nvGrpSpPr>
          <p:cNvPr id="103469" name="Group 45"/>
          <p:cNvGrpSpPr>
            <a:grpSpLocks/>
          </p:cNvGrpSpPr>
          <p:nvPr userDrawn="1"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103470" name="Line 46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71" name="Line 47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72" name="Line 48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73" name="Line 49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3474" name="Rectangle 5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  <p:pic>
        <p:nvPicPr>
          <p:cNvPr id="103475" name="Picture 51" descr="logo ALGroup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56388" y="257175"/>
            <a:ext cx="2058987" cy="59086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4663" y="257175"/>
            <a:ext cx="6029325" cy="59086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re. Contenu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7175"/>
            <a:ext cx="82296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68313" y="6453188"/>
            <a:ext cx="11017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608138" y="6453188"/>
            <a:ext cx="15843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re et contenu sur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7175"/>
            <a:ext cx="82296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8229600" cy="24463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4663" y="3717925"/>
            <a:ext cx="8229600" cy="24479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68313" y="6453188"/>
            <a:ext cx="11017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608138" y="6453188"/>
            <a:ext cx="15843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39750" y="549275"/>
            <a:ext cx="8604250" cy="1800225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5476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1196975"/>
            <a:ext cx="7561262" cy="863600"/>
          </a:xfrm>
        </p:spPr>
        <p:txBody>
          <a:bodyPr anchor="ctr"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sp>
        <p:nvSpPr>
          <p:cNvPr id="105477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631825"/>
            <a:ext cx="7561262" cy="504825"/>
          </a:xfr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grpSp>
        <p:nvGrpSpPr>
          <p:cNvPr id="105500" name="Group 28"/>
          <p:cNvGrpSpPr>
            <a:grpSpLocks/>
          </p:cNvGrpSpPr>
          <p:nvPr userDrawn="1"/>
        </p:nvGrpSpPr>
        <p:grpSpPr bwMode="auto">
          <a:xfrm>
            <a:off x="0" y="1052513"/>
            <a:ext cx="8532813" cy="5113337"/>
            <a:chOff x="0" y="663"/>
            <a:chExt cx="5375" cy="3221"/>
          </a:xfrm>
        </p:grpSpPr>
        <p:sp>
          <p:nvSpPr>
            <p:cNvPr id="105501" name="Line 29"/>
            <p:cNvSpPr>
              <a:spLocks noChangeShapeType="1"/>
            </p:cNvSpPr>
            <p:nvPr userDrawn="1"/>
          </p:nvSpPr>
          <p:spPr bwMode="auto">
            <a:xfrm flipH="1">
              <a:off x="0" y="663"/>
              <a:ext cx="340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02" name="Line 30"/>
            <p:cNvSpPr>
              <a:spLocks noChangeShapeType="1"/>
            </p:cNvSpPr>
            <p:nvPr userDrawn="1"/>
          </p:nvSpPr>
          <p:spPr bwMode="auto">
            <a:xfrm flipH="1">
              <a:off x="0" y="3884"/>
              <a:ext cx="5375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03" name="Line 31"/>
            <p:cNvSpPr>
              <a:spLocks noChangeShapeType="1"/>
            </p:cNvSpPr>
            <p:nvPr userDrawn="1"/>
          </p:nvSpPr>
          <p:spPr bwMode="auto">
            <a:xfrm>
              <a:off x="0" y="663"/>
              <a:ext cx="0" cy="3221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04" name="Line 32"/>
            <p:cNvSpPr>
              <a:spLocks noChangeShapeType="1"/>
            </p:cNvSpPr>
            <p:nvPr userDrawn="1"/>
          </p:nvSpPr>
          <p:spPr bwMode="auto">
            <a:xfrm>
              <a:off x="5375" y="1480"/>
              <a:ext cx="0" cy="2404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5517" name="Rectangle 4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/>
            <a:fld id="{8284B20D-5F5E-4AF6-AB1B-5697B595F4C0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/>
              <a:t>‹#›</a:t>
            </a:fld>
            <a:endParaRPr lang="en-GB" sz="800" b="1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5519" name="Rectangle 47"/>
          <p:cNvSpPr>
            <a:spLocks noChangeArrowheads="1"/>
          </p:cNvSpPr>
          <p:nvPr userDrawn="1"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/>
              <a:t>Air Liquide, world leader in gases for industry, health and the environment</a:t>
            </a:r>
          </a:p>
        </p:txBody>
      </p:sp>
      <p:grpSp>
        <p:nvGrpSpPr>
          <p:cNvPr id="105520" name="Group 48"/>
          <p:cNvGrpSpPr>
            <a:grpSpLocks/>
          </p:cNvGrpSpPr>
          <p:nvPr userDrawn="1"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105521" name="Line 49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22" name="Line 50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23" name="Line 51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24" name="Line 52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5525" name="Rectangle 5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  <p:pic>
        <p:nvPicPr>
          <p:cNvPr id="105526" name="Picture 54" descr="logo ALGroup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56388" y="257175"/>
            <a:ext cx="2058987" cy="59086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4663" y="257175"/>
            <a:ext cx="6029325" cy="59086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re. Contenu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7175"/>
            <a:ext cx="82296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68313" y="6453188"/>
            <a:ext cx="11017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608138" y="6453188"/>
            <a:ext cx="15843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re et contenu sur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7175"/>
            <a:ext cx="82296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8229600" cy="24463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4663" y="3717925"/>
            <a:ext cx="8229600" cy="24479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68313" y="6453188"/>
            <a:ext cx="11017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608138" y="6453188"/>
            <a:ext cx="15843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95" name="Picture 19" descr="fon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9650"/>
            <a:ext cx="8534400" cy="4029075"/>
          </a:xfrm>
          <a:prstGeom prst="rect">
            <a:avLst/>
          </a:prstGeom>
          <a:noFill/>
        </p:spPr>
      </p:pic>
      <p:sp>
        <p:nvSpPr>
          <p:cNvPr id="101384" name="Rectangle 8"/>
          <p:cNvSpPr>
            <a:spLocks noChangeArrowheads="1"/>
          </p:cNvSpPr>
          <p:nvPr/>
        </p:nvSpPr>
        <p:spPr bwMode="auto">
          <a:xfrm>
            <a:off x="549275" y="1765300"/>
            <a:ext cx="8594725" cy="1808163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1380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1882775"/>
            <a:ext cx="7561262" cy="504825"/>
          </a:xfr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101381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561262" cy="947738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101389" name="Picture 13" descr="logo ALaB&amp;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476250"/>
            <a:ext cx="2879725" cy="83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56388" y="257175"/>
            <a:ext cx="2058987" cy="59086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4663" y="257175"/>
            <a:ext cx="6029325" cy="59086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re. Contenu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7175"/>
            <a:ext cx="82296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68313" y="6453188"/>
            <a:ext cx="11017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608138" y="6453188"/>
            <a:ext cx="15843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re et contenu sur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7175"/>
            <a:ext cx="82296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8229600" cy="24463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4663" y="3717925"/>
            <a:ext cx="8229600" cy="24479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68313" y="6453188"/>
            <a:ext cx="11017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608138" y="6453188"/>
            <a:ext cx="15843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67" name="Picture 43" descr="fon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9650"/>
            <a:ext cx="8534400" cy="4029075"/>
          </a:xfrm>
          <a:prstGeom prst="rect">
            <a:avLst/>
          </a:prstGeom>
          <a:noFill/>
        </p:spPr>
      </p:pic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7828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1882775"/>
            <a:ext cx="7561262" cy="504825"/>
          </a:xfr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77829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561262" cy="947738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77855" name="Picture 31" descr="logo ALaB&amp;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476250"/>
            <a:ext cx="2879725" cy="83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56388" y="257175"/>
            <a:ext cx="2058987" cy="59086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4663" y="257175"/>
            <a:ext cx="6029325" cy="59086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re. Contenu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7175"/>
            <a:ext cx="82296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68313" y="6453188"/>
            <a:ext cx="11017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608138" y="6453188"/>
            <a:ext cx="15843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re et contenu sur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7175"/>
            <a:ext cx="82296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8229600" cy="24463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4663" y="3717925"/>
            <a:ext cx="8229600" cy="24479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68313" y="6453188"/>
            <a:ext cx="11017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608138" y="6453188"/>
            <a:ext cx="1584325" cy="16668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41300" y="250825"/>
            <a:ext cx="8902700" cy="5857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240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74663" y="1119188"/>
            <a:ext cx="82296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10240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85775" y="257175"/>
            <a:ext cx="822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et modifiez le titre</a:t>
            </a:r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453188"/>
            <a:ext cx="11017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12" name="Espace réservé du numéro de diapositive 5"/>
          <p:cNvSpPr>
            <a:spLocks/>
          </p:cNvSpPr>
          <p:nvPr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/>
            <a:fld id="{78485213-3783-43D8-B60D-F13023CBEFE9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/>
              <a:t>‹#›</a:t>
            </a:fld>
            <a:endParaRPr lang="en-GB" sz="800" b="1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/>
              <a:t>Air Liquide, world leader in gases for industry, health and the environment</a:t>
            </a:r>
          </a:p>
        </p:txBody>
      </p:sp>
      <p:grpSp>
        <p:nvGrpSpPr>
          <p:cNvPr id="102408" name="Group 8"/>
          <p:cNvGrpSpPr>
            <a:grpSpLocks/>
          </p:cNvGrpSpPr>
          <p:nvPr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102409" name="Line 9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2410" name="Line 10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2411" name="Line 11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2412" name="Line 12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241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8138" y="6453188"/>
            <a:ext cx="15843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  <p:pic>
        <p:nvPicPr>
          <p:cNvPr id="102416" name="Picture 16" descr="logo ALGroup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704" r:id="rId12"/>
    <p:sldLayoutId id="2147483705" r:id="rId13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fontAlgn="base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fontAlgn="base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41300" y="250825"/>
            <a:ext cx="8902700" cy="5857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44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74663" y="1119188"/>
            <a:ext cx="82296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10445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85775" y="257175"/>
            <a:ext cx="822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et modifiez le titre</a:t>
            </a:r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453188"/>
            <a:ext cx="11017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/>
            <a:fld id="{6D16CF86-2A91-4866-A429-7C65B4162699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/>
              <a:t>‹#›</a:t>
            </a:fld>
            <a:endParaRPr lang="en-GB" sz="800" b="1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4466" name="Rectangle 18"/>
          <p:cNvSpPr>
            <a:spLocks noChangeArrowheads="1"/>
          </p:cNvSpPr>
          <p:nvPr userDrawn="1"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/>
              <a:t>Air Liquide, world leader in gases for industry, health and the environment</a:t>
            </a:r>
          </a:p>
        </p:txBody>
      </p:sp>
      <p:grpSp>
        <p:nvGrpSpPr>
          <p:cNvPr id="104467" name="Group 19"/>
          <p:cNvGrpSpPr>
            <a:grpSpLocks/>
          </p:cNvGrpSpPr>
          <p:nvPr userDrawn="1"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104468" name="Line 20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4469" name="Line 21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4470" name="Line 22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4471" name="Line 23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447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8138" y="6453188"/>
            <a:ext cx="15843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  <p:pic>
        <p:nvPicPr>
          <p:cNvPr id="104473" name="Picture 25" descr="logo ALGroup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706" r:id="rId12"/>
    <p:sldLayoutId id="2147483707" r:id="rId13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fontAlgn="base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fontAlgn="base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41300" y="250825"/>
            <a:ext cx="8902700" cy="5857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035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74663" y="1119188"/>
            <a:ext cx="82296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Cliquez</a:t>
            </a:r>
            <a:r>
              <a:rPr lang="en-GB" dirty="0" smtClean="0"/>
              <a:t> pour modifier les styles du </a:t>
            </a:r>
            <a:r>
              <a:rPr lang="en-GB" dirty="0" err="1" smtClean="0"/>
              <a:t>texte</a:t>
            </a:r>
            <a:r>
              <a:rPr lang="en-GB" dirty="0" smtClean="0"/>
              <a:t> du masque</a:t>
            </a:r>
          </a:p>
          <a:p>
            <a:pPr lvl="1"/>
            <a:r>
              <a:rPr lang="en-GB" dirty="0" err="1" smtClean="0"/>
              <a:t>Deuxième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2"/>
            <a:r>
              <a:rPr lang="en-GB" dirty="0" err="1" smtClean="0"/>
              <a:t>Troisième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3"/>
            <a:r>
              <a:rPr lang="en-GB" dirty="0" err="1" smtClean="0"/>
              <a:t>Quatrième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4"/>
            <a:r>
              <a:rPr lang="en-GB" dirty="0" err="1" smtClean="0"/>
              <a:t>Cinquième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</p:txBody>
      </p:sp>
      <p:sp>
        <p:nvSpPr>
          <p:cNvPr id="10035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85775" y="257175"/>
            <a:ext cx="822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et modifiez le titre</a:t>
            </a:r>
          </a:p>
        </p:txBody>
      </p:sp>
      <p:sp>
        <p:nvSpPr>
          <p:cNvPr id="10036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453188"/>
            <a:ext cx="11017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/>
            <a:fld id="{E637AF59-8A51-4F9D-83AA-25568A9ACE5B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/>
              <a:t>‹#›</a:t>
            </a:fld>
            <a:endParaRPr lang="en-GB" sz="800" b="1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0370" name="Rectangle 18"/>
          <p:cNvSpPr>
            <a:spLocks noChangeArrowheads="1"/>
          </p:cNvSpPr>
          <p:nvPr userDrawn="1"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/>
              <a:t>Air Liquide, world leader in gases for industry, health and the environment</a:t>
            </a:r>
          </a:p>
        </p:txBody>
      </p:sp>
      <p:grpSp>
        <p:nvGrpSpPr>
          <p:cNvPr id="100371" name="Group 19"/>
          <p:cNvGrpSpPr>
            <a:grpSpLocks/>
          </p:cNvGrpSpPr>
          <p:nvPr userDrawn="1"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100372" name="Line 20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0373" name="Line 21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0374" name="Line 22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0375" name="Line 23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037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8138" y="6453188"/>
            <a:ext cx="15843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  <p:pic>
        <p:nvPicPr>
          <p:cNvPr id="100377" name="Picture 25" descr="logo ALGroup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fontAlgn="base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fontAlgn="base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41300" y="250825"/>
            <a:ext cx="8902700" cy="5857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680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74663" y="1119188"/>
            <a:ext cx="82296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7680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85775" y="257175"/>
            <a:ext cx="822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et modifiez le titre</a:t>
            </a:r>
          </a:p>
        </p:txBody>
      </p:sp>
      <p:sp>
        <p:nvSpPr>
          <p:cNvPr id="76829" name="Rectangle 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453188"/>
            <a:ext cx="11017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fr-FR" dirty="0" smtClean="0"/>
              <a:t>2015</a:t>
            </a:r>
            <a:endParaRPr lang="en-GB" dirty="0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/>
            <a:fld id="{D24843FB-4664-4D02-92A0-3DE87D206449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/>
              <a:t>‹#›</a:t>
            </a:fld>
            <a:endParaRPr lang="en-GB" sz="800" b="1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76831" name="Rectangle 31"/>
          <p:cNvSpPr>
            <a:spLocks noChangeArrowheads="1"/>
          </p:cNvSpPr>
          <p:nvPr userDrawn="1"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/>
              <a:t>Air Liquide, world leader in gases for industry, health and the environment</a:t>
            </a:r>
          </a:p>
        </p:txBody>
      </p:sp>
      <p:grpSp>
        <p:nvGrpSpPr>
          <p:cNvPr id="76832" name="Group 32"/>
          <p:cNvGrpSpPr>
            <a:grpSpLocks/>
          </p:cNvGrpSpPr>
          <p:nvPr userDrawn="1"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76833" name="Line 33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6834" name="Line 34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6835" name="Line 35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6836" name="Line 36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76837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8138" y="6453188"/>
            <a:ext cx="15843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en-GB" dirty="0" smtClean="0"/>
              <a:t>DTC</a:t>
            </a:r>
            <a:endParaRPr lang="en-GB" dirty="0"/>
          </a:p>
        </p:txBody>
      </p:sp>
      <p:pic>
        <p:nvPicPr>
          <p:cNvPr id="76838" name="Picture 38" descr="logo ALGroup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10" r:id="rId12"/>
    <p:sldLayoutId id="2147483711" r:id="rId13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fontAlgn="base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fontAlgn="base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Air </a:t>
            </a:r>
            <a:r>
              <a:rPr lang="en-GB" dirty="0" err="1" smtClean="0"/>
              <a:t>Liquide</a:t>
            </a:r>
            <a:endParaRPr lang="en-GB" dirty="0"/>
          </a:p>
        </p:txBody>
      </p:sp>
      <p:sp>
        <p:nvSpPr>
          <p:cNvPr id="8202" name="Rectangle 10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8101012" cy="94773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800" dirty="0" smtClean="0"/>
              <a:t>Design to Cost : Design Case </a:t>
            </a:r>
          </a:p>
        </p:txBody>
      </p:sp>
      <p:sp>
        <p:nvSpPr>
          <p:cNvPr id="8203" name="Espace réservé du pied de page 4"/>
          <p:cNvSpPr txBox="1">
            <a:spLocks noGrp="1"/>
          </p:cNvSpPr>
          <p:nvPr/>
        </p:nvSpPr>
        <p:spPr bwMode="auto">
          <a:xfrm>
            <a:off x="971600" y="3386832"/>
            <a:ext cx="75565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57200"/>
            <a:r>
              <a:rPr lang="en-GB" sz="1000" dirty="0" err="1" smtClean="0">
                <a:solidFill>
                  <a:schemeClr val="bg1"/>
                </a:solidFill>
                <a:ea typeface="ＭＳ Ｐゴシック" charset="-128"/>
                <a:cs typeface="Arial" charset="0"/>
              </a:rPr>
              <a:t>Sassenage</a:t>
            </a:r>
            <a:r>
              <a:rPr lang="en-GB" sz="1000" dirty="0" smtClean="0">
                <a:solidFill>
                  <a:schemeClr val="bg1"/>
                </a:solidFill>
                <a:ea typeface="ＭＳ Ｐゴシック" charset="-128"/>
                <a:cs typeface="Arial" charset="0"/>
              </a:rPr>
              <a:t>, 03/2015   </a:t>
            </a:r>
            <a:r>
              <a:rPr lang="en-GB" sz="1000" dirty="0">
                <a:solidFill>
                  <a:schemeClr val="bg1"/>
                </a:solidFill>
                <a:ea typeface="ＭＳ Ｐゴシック" charset="-128"/>
                <a:cs typeface="Arial" charset="0"/>
              </a:rPr>
              <a:t>l   </a:t>
            </a:r>
            <a:r>
              <a:rPr lang="en-GB" sz="1000" dirty="0" smtClean="0">
                <a:solidFill>
                  <a:schemeClr val="bg1"/>
                </a:solidFill>
                <a:ea typeface="ＭＳ Ｐゴシック" charset="-128"/>
                <a:cs typeface="Arial" charset="0"/>
              </a:rPr>
              <a:t>VINCENT HELOIN </a:t>
            </a:r>
            <a:endParaRPr lang="en-GB" sz="1000" dirty="0">
              <a:solidFill>
                <a:schemeClr val="bg1"/>
              </a:solidFill>
              <a:ea typeface="ＭＳ Ｐゴシック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Prospects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36157"/>
            <a:ext cx="8915400" cy="3960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Diagrams</a:t>
            </a:r>
            <a:endParaRPr lang="en-US" dirty="0"/>
          </a:p>
        </p:txBody>
      </p:sp>
      <p:pic>
        <p:nvPicPr>
          <p:cNvPr id="6861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364" y="1027764"/>
            <a:ext cx="6710553" cy="5332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itre &amp; Slide Visuel">
  <a:themeElements>
    <a:clrScheme name="Intertitre &amp; Slide Visuel 12">
      <a:dk1>
        <a:srgbClr val="55555A"/>
      </a:dk1>
      <a:lt1>
        <a:srgbClr val="FFFFFF"/>
      </a:lt1>
      <a:dk2>
        <a:srgbClr val="005BA1"/>
      </a:dk2>
      <a:lt2>
        <a:srgbClr val="808080"/>
      </a:lt2>
      <a:accent1>
        <a:srgbClr val="7D82B4"/>
      </a:accent1>
      <a:accent2>
        <a:srgbClr val="003278"/>
      </a:accent2>
      <a:accent3>
        <a:srgbClr val="FFFFFF"/>
      </a:accent3>
      <a:accent4>
        <a:srgbClr val="47474C"/>
      </a:accent4>
      <a:accent5>
        <a:srgbClr val="BFC1D6"/>
      </a:accent5>
      <a:accent6>
        <a:srgbClr val="002C6C"/>
      </a:accent6>
      <a:hlink>
        <a:srgbClr val="969BC8"/>
      </a:hlink>
      <a:folHlink>
        <a:srgbClr val="82CDF0"/>
      </a:folHlink>
    </a:clrScheme>
    <a:fontScheme name="Intertitre &amp; Slide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tertitre &amp; Slide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tertitre &amp; Slide Filet">
  <a:themeElements>
    <a:clrScheme name="Intertitre &amp; Slide Filet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Intertitre &amp; Slide Fil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tertitre &amp; Slide Filet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re &amp; Fin Filet">
  <a:themeElements>
    <a:clrScheme name="Titre &amp; Fin Filet 12">
      <a:dk1>
        <a:srgbClr val="55555A"/>
      </a:dk1>
      <a:lt1>
        <a:srgbClr val="FFFFFF"/>
      </a:lt1>
      <a:dk2>
        <a:srgbClr val="005BA1"/>
      </a:dk2>
      <a:lt2>
        <a:srgbClr val="808080"/>
      </a:lt2>
      <a:accent1>
        <a:srgbClr val="7D82B4"/>
      </a:accent1>
      <a:accent2>
        <a:srgbClr val="003278"/>
      </a:accent2>
      <a:accent3>
        <a:srgbClr val="FFFFFF"/>
      </a:accent3>
      <a:accent4>
        <a:srgbClr val="47474C"/>
      </a:accent4>
      <a:accent5>
        <a:srgbClr val="BFC1D6"/>
      </a:accent5>
      <a:accent6>
        <a:srgbClr val="002C6C"/>
      </a:accent6>
      <a:hlink>
        <a:srgbClr val="969BC8"/>
      </a:hlink>
      <a:folHlink>
        <a:srgbClr val="82CDF0"/>
      </a:folHlink>
    </a:clrScheme>
    <a:fontScheme name="Titre &amp; Fin Fil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re &amp; Fin Filet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re &amp; Fin Visuel">
  <a:themeElements>
    <a:clrScheme name="Titre &amp; Fin Visuel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Titre &amp; Fin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re &amp; Fin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0A1"/>
      </a:accent1>
      <a:accent2>
        <a:srgbClr val="003278"/>
      </a:accent2>
      <a:accent3>
        <a:srgbClr val="FFFFFF"/>
      </a:accent3>
      <a:accent4>
        <a:srgbClr val="000000"/>
      </a:accent4>
      <a:accent5>
        <a:srgbClr val="AAB6CD"/>
      </a:accent5>
      <a:accent6>
        <a:srgbClr val="002C6C"/>
      </a:accent6>
      <a:hlink>
        <a:srgbClr val="7D82B4"/>
      </a:hlink>
      <a:folHlink>
        <a:srgbClr val="55555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AIR LIQUIDE-Related-Activities</Template>
  <TotalTime>4455</TotalTime>
  <Words>18</Words>
  <Application>Microsoft Office PowerPoint</Application>
  <PresentationFormat>On-screen Show (4:3)</PresentationFormat>
  <Paragraphs>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Intertitre &amp; Slide Visuel</vt:lpstr>
      <vt:lpstr>Intertitre &amp; Slide Filet</vt:lpstr>
      <vt:lpstr>Titre &amp; Fin Filet</vt:lpstr>
      <vt:lpstr>Titre &amp; Fin Visuel</vt:lpstr>
      <vt:lpstr>Air Liquide</vt:lpstr>
      <vt:lpstr>Prospects</vt:lpstr>
      <vt:lpstr>Functional Diagrams</vt:lpstr>
    </vt:vector>
  </TitlesOfParts>
  <Company>ALSEIS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anne.michaud</dc:creator>
  <cp:lastModifiedBy>Vincent Heloin</cp:lastModifiedBy>
  <cp:revision>346</cp:revision>
  <dcterms:created xsi:type="dcterms:W3CDTF">2012-03-23T16:21:07Z</dcterms:created>
  <dcterms:modified xsi:type="dcterms:W3CDTF">2015-03-05T17:10:52Z</dcterms:modified>
</cp:coreProperties>
</file>