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5E34-98DD-4AAC-B08A-5B255F4FF161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32E-F057-44EE-B14C-F7418BFC5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5E34-98DD-4AAC-B08A-5B255F4FF161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32E-F057-44EE-B14C-F7418BFC5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5E34-98DD-4AAC-B08A-5B255F4FF161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32E-F057-44EE-B14C-F7418BFC5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5E34-98DD-4AAC-B08A-5B255F4FF161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32E-F057-44EE-B14C-F7418BFC5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5E34-98DD-4AAC-B08A-5B255F4FF161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32E-F057-44EE-B14C-F7418BFC5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5E34-98DD-4AAC-B08A-5B255F4FF161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32E-F057-44EE-B14C-F7418BFC5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5E34-98DD-4AAC-B08A-5B255F4FF161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32E-F057-44EE-B14C-F7418BFC5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5E34-98DD-4AAC-B08A-5B255F4FF161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32E-F057-44EE-B14C-F7418BFC5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5E34-98DD-4AAC-B08A-5B255F4FF161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32E-F057-44EE-B14C-F7418BFC5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5E34-98DD-4AAC-B08A-5B255F4FF161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32E-F057-44EE-B14C-F7418BFC5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5E34-98DD-4AAC-B08A-5B255F4FF161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32E-F057-44EE-B14C-F7418BFC5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85E34-98DD-4AAC-B08A-5B255F4FF161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3A32E-F057-44EE-B14C-F7418BFC5BD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755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Air Liquide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Vincent Heloin</dc:creator>
  <cp:lastModifiedBy>Vincent Heloin</cp:lastModifiedBy>
  <cp:revision>1</cp:revision>
  <dcterms:created xsi:type="dcterms:W3CDTF">2015-03-09T17:30:59Z</dcterms:created>
  <dcterms:modified xsi:type="dcterms:W3CDTF">2015-03-09T17:33:18Z</dcterms:modified>
</cp:coreProperties>
</file>