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71"/>
    <p:restoredTop sz="94705"/>
  </p:normalViewPr>
  <p:slideViewPr>
    <p:cSldViewPr snapToGrid="0" snapToObjects="1">
      <p:cViewPr>
        <p:scale>
          <a:sx n="88" d="100"/>
          <a:sy n="88" d="100"/>
        </p:scale>
        <p:origin x="5984" y="3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3F646-B325-A748-B481-6DBFBD5A611F}" type="datetimeFigureOut">
              <a:rPr lang="en-US" smtClean="0"/>
              <a:t>6/3/16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EDDC-E57B-054D-B2EF-9F1D0960B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254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3F646-B325-A748-B481-6DBFBD5A611F}" type="datetimeFigureOut">
              <a:rPr lang="en-US" smtClean="0"/>
              <a:t>6/3/16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EDDC-E57B-054D-B2EF-9F1D0960B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0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3F646-B325-A748-B481-6DBFBD5A611F}" type="datetimeFigureOut">
              <a:rPr lang="en-US" smtClean="0"/>
              <a:t>6/3/16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EDDC-E57B-054D-B2EF-9F1D0960B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6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3F646-B325-A748-B481-6DBFBD5A611F}" type="datetimeFigureOut">
              <a:rPr lang="en-US" smtClean="0"/>
              <a:t>6/3/16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EDDC-E57B-054D-B2EF-9F1D0960B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31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3F646-B325-A748-B481-6DBFBD5A611F}" type="datetimeFigureOut">
              <a:rPr lang="en-US" smtClean="0"/>
              <a:t>6/3/16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EDDC-E57B-054D-B2EF-9F1D0960B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0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3F646-B325-A748-B481-6DBFBD5A611F}" type="datetimeFigureOut">
              <a:rPr lang="en-US" smtClean="0"/>
              <a:t>6/3/16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EDDC-E57B-054D-B2EF-9F1D0960B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88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3F646-B325-A748-B481-6DBFBD5A611F}" type="datetimeFigureOut">
              <a:rPr lang="en-US" smtClean="0"/>
              <a:t>6/3/16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EDDC-E57B-054D-B2EF-9F1D0960B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7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3F646-B325-A748-B481-6DBFBD5A611F}" type="datetimeFigureOut">
              <a:rPr lang="en-US" smtClean="0"/>
              <a:t>6/3/16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EDDC-E57B-054D-B2EF-9F1D0960B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3F646-B325-A748-B481-6DBFBD5A611F}" type="datetimeFigureOut">
              <a:rPr lang="en-US" smtClean="0"/>
              <a:t>6/3/16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EDDC-E57B-054D-B2EF-9F1D0960B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68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3F646-B325-A748-B481-6DBFBD5A611F}" type="datetimeFigureOut">
              <a:rPr lang="en-US" smtClean="0"/>
              <a:t>6/3/16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EDDC-E57B-054D-B2EF-9F1D0960B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61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3F646-B325-A748-B481-6DBFBD5A611F}" type="datetimeFigureOut">
              <a:rPr lang="en-US" smtClean="0"/>
              <a:t>6/3/16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EDDC-E57B-054D-B2EF-9F1D0960B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3F646-B325-A748-B481-6DBFBD5A611F}" type="datetimeFigureOut">
              <a:rPr lang="en-US" smtClean="0"/>
              <a:t>6/3/16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1EDDC-E57B-054D-B2EF-9F1D0960B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22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8350" y="433926"/>
            <a:ext cx="5528786" cy="36494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29657" y="130629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Distance measure from </a:t>
            </a:r>
          </a:p>
          <a:p>
            <a:r>
              <a:rPr lang="en-US" dirty="0" smtClean="0"/>
              <a:t>1 - The body where fiducial are located ?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525486" y="934574"/>
            <a:ext cx="4470400" cy="5152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29657" y="3760196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3 - From the flange (contact Surface) ?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2989" y="3875314"/>
            <a:ext cx="3386640" cy="2982686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>
            <a:off x="4153150" y="4148898"/>
            <a:ext cx="4424793" cy="121775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153150" y="3132591"/>
            <a:ext cx="4670436" cy="101630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153150" y="2237517"/>
            <a:ext cx="3887764" cy="2941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29657" y="2185803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2 - From the flange (outside)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532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31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2016-06-03T16:45:25Z</dcterms:created>
  <dcterms:modified xsi:type="dcterms:W3CDTF">2016-06-03T16:52:32Z</dcterms:modified>
</cp:coreProperties>
</file>