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1"/>
  </p:normalViewPr>
  <p:slideViewPr>
    <p:cSldViewPr snapToGrid="0" snapToObjects="1">
      <p:cViewPr>
        <p:scale>
          <a:sx n="110" d="100"/>
          <a:sy n="110" d="100"/>
        </p:scale>
        <p:origin x="63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2C7A4-852C-4D47-8470-534A2F71FD2F}" type="datetimeFigureOut">
              <a:rPr lang="en-US" smtClean="0"/>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95196-083D-0E47-80A0-F9DD3E6E2E39}" type="slidenum">
              <a:rPr lang="en-US" smtClean="0"/>
              <a:t>‹#›</a:t>
            </a:fld>
            <a:endParaRPr lang="en-US"/>
          </a:p>
        </p:txBody>
      </p:sp>
    </p:spTree>
    <p:extLst>
      <p:ext uri="{BB962C8B-B14F-4D97-AF65-F5344CB8AC3E}">
        <p14:creationId xmlns:p14="http://schemas.microsoft.com/office/powerpoint/2010/main" val="92275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2C7A4-852C-4D47-8470-534A2F71FD2F}" type="datetimeFigureOut">
              <a:rPr lang="en-US" smtClean="0"/>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95196-083D-0E47-80A0-F9DD3E6E2E39}" type="slidenum">
              <a:rPr lang="en-US" smtClean="0"/>
              <a:t>‹#›</a:t>
            </a:fld>
            <a:endParaRPr lang="en-US"/>
          </a:p>
        </p:txBody>
      </p:sp>
    </p:spTree>
    <p:extLst>
      <p:ext uri="{BB962C8B-B14F-4D97-AF65-F5344CB8AC3E}">
        <p14:creationId xmlns:p14="http://schemas.microsoft.com/office/powerpoint/2010/main" val="45677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2C7A4-852C-4D47-8470-534A2F71FD2F}" type="datetimeFigureOut">
              <a:rPr lang="en-US" smtClean="0"/>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95196-083D-0E47-80A0-F9DD3E6E2E39}" type="slidenum">
              <a:rPr lang="en-US" smtClean="0"/>
              <a:t>‹#›</a:t>
            </a:fld>
            <a:endParaRPr lang="en-US"/>
          </a:p>
        </p:txBody>
      </p:sp>
    </p:spTree>
    <p:extLst>
      <p:ext uri="{BB962C8B-B14F-4D97-AF65-F5344CB8AC3E}">
        <p14:creationId xmlns:p14="http://schemas.microsoft.com/office/powerpoint/2010/main" val="183115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2C7A4-852C-4D47-8470-534A2F71FD2F}" type="datetimeFigureOut">
              <a:rPr lang="en-US" smtClean="0"/>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95196-083D-0E47-80A0-F9DD3E6E2E39}" type="slidenum">
              <a:rPr lang="en-US" smtClean="0"/>
              <a:t>‹#›</a:t>
            </a:fld>
            <a:endParaRPr lang="en-US"/>
          </a:p>
        </p:txBody>
      </p:sp>
    </p:spTree>
    <p:extLst>
      <p:ext uri="{BB962C8B-B14F-4D97-AF65-F5344CB8AC3E}">
        <p14:creationId xmlns:p14="http://schemas.microsoft.com/office/powerpoint/2010/main" val="146489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2C7A4-852C-4D47-8470-534A2F71FD2F}" type="datetimeFigureOut">
              <a:rPr lang="en-US" smtClean="0"/>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95196-083D-0E47-80A0-F9DD3E6E2E39}" type="slidenum">
              <a:rPr lang="en-US" smtClean="0"/>
              <a:t>‹#›</a:t>
            </a:fld>
            <a:endParaRPr lang="en-US"/>
          </a:p>
        </p:txBody>
      </p:sp>
    </p:spTree>
    <p:extLst>
      <p:ext uri="{BB962C8B-B14F-4D97-AF65-F5344CB8AC3E}">
        <p14:creationId xmlns:p14="http://schemas.microsoft.com/office/powerpoint/2010/main" val="178076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12C7A4-852C-4D47-8470-534A2F71FD2F}" type="datetimeFigureOut">
              <a:rPr lang="en-US" smtClean="0"/>
              <a:t>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95196-083D-0E47-80A0-F9DD3E6E2E39}" type="slidenum">
              <a:rPr lang="en-US" smtClean="0"/>
              <a:t>‹#›</a:t>
            </a:fld>
            <a:endParaRPr lang="en-US"/>
          </a:p>
        </p:txBody>
      </p:sp>
    </p:spTree>
    <p:extLst>
      <p:ext uri="{BB962C8B-B14F-4D97-AF65-F5344CB8AC3E}">
        <p14:creationId xmlns:p14="http://schemas.microsoft.com/office/powerpoint/2010/main" val="201783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12C7A4-852C-4D47-8470-534A2F71FD2F}" type="datetimeFigureOut">
              <a:rPr lang="en-US" smtClean="0"/>
              <a:t>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295196-083D-0E47-80A0-F9DD3E6E2E39}" type="slidenum">
              <a:rPr lang="en-US" smtClean="0"/>
              <a:t>‹#›</a:t>
            </a:fld>
            <a:endParaRPr lang="en-US"/>
          </a:p>
        </p:txBody>
      </p:sp>
    </p:spTree>
    <p:extLst>
      <p:ext uri="{BB962C8B-B14F-4D97-AF65-F5344CB8AC3E}">
        <p14:creationId xmlns:p14="http://schemas.microsoft.com/office/powerpoint/2010/main" val="76136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12C7A4-852C-4D47-8470-534A2F71FD2F}" type="datetimeFigureOut">
              <a:rPr lang="en-US" smtClean="0"/>
              <a:t>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295196-083D-0E47-80A0-F9DD3E6E2E39}" type="slidenum">
              <a:rPr lang="en-US" smtClean="0"/>
              <a:t>‹#›</a:t>
            </a:fld>
            <a:endParaRPr lang="en-US"/>
          </a:p>
        </p:txBody>
      </p:sp>
    </p:spTree>
    <p:extLst>
      <p:ext uri="{BB962C8B-B14F-4D97-AF65-F5344CB8AC3E}">
        <p14:creationId xmlns:p14="http://schemas.microsoft.com/office/powerpoint/2010/main" val="149756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2C7A4-852C-4D47-8470-534A2F71FD2F}" type="datetimeFigureOut">
              <a:rPr lang="en-US" smtClean="0"/>
              <a:t>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295196-083D-0E47-80A0-F9DD3E6E2E39}" type="slidenum">
              <a:rPr lang="en-US" smtClean="0"/>
              <a:t>‹#›</a:t>
            </a:fld>
            <a:endParaRPr lang="en-US"/>
          </a:p>
        </p:txBody>
      </p:sp>
    </p:spTree>
    <p:extLst>
      <p:ext uri="{BB962C8B-B14F-4D97-AF65-F5344CB8AC3E}">
        <p14:creationId xmlns:p14="http://schemas.microsoft.com/office/powerpoint/2010/main" val="106787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2C7A4-852C-4D47-8470-534A2F71FD2F}" type="datetimeFigureOut">
              <a:rPr lang="en-US" smtClean="0"/>
              <a:t>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95196-083D-0E47-80A0-F9DD3E6E2E39}" type="slidenum">
              <a:rPr lang="en-US" smtClean="0"/>
              <a:t>‹#›</a:t>
            </a:fld>
            <a:endParaRPr lang="en-US"/>
          </a:p>
        </p:txBody>
      </p:sp>
    </p:spTree>
    <p:extLst>
      <p:ext uri="{BB962C8B-B14F-4D97-AF65-F5344CB8AC3E}">
        <p14:creationId xmlns:p14="http://schemas.microsoft.com/office/powerpoint/2010/main" val="121537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2C7A4-852C-4D47-8470-534A2F71FD2F}" type="datetimeFigureOut">
              <a:rPr lang="en-US" smtClean="0"/>
              <a:t>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95196-083D-0E47-80A0-F9DD3E6E2E39}" type="slidenum">
              <a:rPr lang="en-US" smtClean="0"/>
              <a:t>‹#›</a:t>
            </a:fld>
            <a:endParaRPr lang="en-US"/>
          </a:p>
        </p:txBody>
      </p:sp>
    </p:spTree>
    <p:extLst>
      <p:ext uri="{BB962C8B-B14F-4D97-AF65-F5344CB8AC3E}">
        <p14:creationId xmlns:p14="http://schemas.microsoft.com/office/powerpoint/2010/main" val="73102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2C7A4-852C-4D47-8470-534A2F71FD2F}" type="datetimeFigureOut">
              <a:rPr lang="en-US" smtClean="0"/>
              <a:t>1/5/16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95196-083D-0E47-80A0-F9DD3E6E2E39}" type="slidenum">
              <a:rPr lang="en-US" smtClean="0"/>
              <a:t>‹#›</a:t>
            </a:fld>
            <a:endParaRPr lang="en-US"/>
          </a:p>
        </p:txBody>
      </p:sp>
    </p:spTree>
    <p:extLst>
      <p:ext uri="{BB962C8B-B14F-4D97-AF65-F5344CB8AC3E}">
        <p14:creationId xmlns:p14="http://schemas.microsoft.com/office/powerpoint/2010/main" val="1398532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865" y="407865"/>
            <a:ext cx="9740412" cy="6137507"/>
          </a:xfrm>
          <a:prstGeom prst="rect">
            <a:avLst/>
          </a:prstGeom>
        </p:spPr>
      </p:pic>
    </p:spTree>
    <p:extLst>
      <p:ext uri="{BB962C8B-B14F-4D97-AF65-F5344CB8AC3E}">
        <p14:creationId xmlns:p14="http://schemas.microsoft.com/office/powerpoint/2010/main" val="180134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8723" y="268165"/>
            <a:ext cx="7366000" cy="4610100"/>
          </a:xfrm>
          <a:prstGeom prst="rect">
            <a:avLst/>
          </a:prstGeom>
        </p:spPr>
      </p:pic>
      <p:sp>
        <p:nvSpPr>
          <p:cNvPr id="5" name="Rectangle 4"/>
          <p:cNvSpPr/>
          <p:nvPr/>
        </p:nvSpPr>
        <p:spPr>
          <a:xfrm>
            <a:off x="-1" y="4610744"/>
            <a:ext cx="12098215" cy="2031325"/>
          </a:xfrm>
          <a:prstGeom prst="rect">
            <a:avLst/>
          </a:prstGeom>
        </p:spPr>
        <p:txBody>
          <a:bodyPr wrap="square">
            <a:spAutoFit/>
          </a:bodyPr>
          <a:lstStyle/>
          <a:p>
            <a:r>
              <a:rPr lang="en-US" dirty="0" smtClean="0">
                <a:solidFill>
                  <a:srgbClr val="12315F"/>
                </a:solidFill>
                <a:latin typeface="ArialMT" charset="0"/>
              </a:rPr>
              <a:t>As a matter of fact, the “built in volumetric ratio” is a parameter that tends to be only theoretical. Whenever the screw compressor starts to regulate this value is anyway lost,</a:t>
            </a:r>
            <a:r>
              <a:rPr lang="en-US" dirty="0"/>
              <a:t> due to the movement of the slide valve itself. As you can see in figure 1, the so called Vi (intrinsic volumetric ratio) is a function of the geometrical volume at the discharge port. The smaller the volume, the higher the Vi, and therefore the pressure difference between suction and discharge. Whenever the slide valve starts regulating the cooling capacity, this geometry is lost, and therefore the residual efficiency, too. This is one of the causes for the efficiency drop at partial loads in screw compressors with slide valve control. At this losses you have also to add the ones due to electrical inefficiency and mechanical resistances, to have, as a result, the total loss of efficiency.</a:t>
            </a:r>
          </a:p>
        </p:txBody>
      </p:sp>
    </p:spTree>
    <p:extLst>
      <p:ext uri="{BB962C8B-B14F-4D97-AF65-F5344CB8AC3E}">
        <p14:creationId xmlns:p14="http://schemas.microsoft.com/office/powerpoint/2010/main" val="1715298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03667" y="405503"/>
            <a:ext cx="5930900" cy="4000500"/>
          </a:xfrm>
          <a:prstGeom prst="rect">
            <a:avLst/>
          </a:prstGeom>
        </p:spPr>
      </p:pic>
      <p:sp>
        <p:nvSpPr>
          <p:cNvPr id="7" name="Rectangle 6"/>
          <p:cNvSpPr/>
          <p:nvPr/>
        </p:nvSpPr>
        <p:spPr>
          <a:xfrm>
            <a:off x="6003667" y="3382834"/>
            <a:ext cx="184666" cy="92333"/>
          </a:xfrm>
          <a:prstGeom prst="rect">
            <a:avLst/>
          </a:prstGeom>
        </p:spPr>
        <p:txBody>
          <a:bodyPr wrap="none">
            <a:spAutoFit/>
          </a:bodyPr>
          <a:lstStyle/>
          <a:p>
            <a:r>
              <a:rPr lang="en-US" dirty="0">
                <a:solidFill>
                  <a:prstClr val="black"/>
                </a:solidFill>
                <a:latin typeface="ArialMT" charset="0"/>
              </a:rPr>
              <a:t>The capacity control system for a variable Vi compressor is similar to the fixed Vi capacity control system. The only difference is the slide valve on some variable Vi machines are returned to the no-load position by a spring on shutdown. Most fixed Vi machines require lube pressure to move the slide valve to Its no-load position.  </a:t>
            </a:r>
            <a:endParaRPr lang="en-US" dirty="0"/>
          </a:p>
        </p:txBody>
      </p:sp>
      <p:sp>
        <p:nvSpPr>
          <p:cNvPr id="8" name="Rectangle 7"/>
          <p:cNvSpPr/>
          <p:nvPr/>
        </p:nvSpPr>
        <p:spPr>
          <a:xfrm>
            <a:off x="5821802" y="4501791"/>
            <a:ext cx="6096000" cy="1754326"/>
          </a:xfrm>
          <a:prstGeom prst="rect">
            <a:avLst/>
          </a:prstGeom>
        </p:spPr>
        <p:txBody>
          <a:bodyPr>
            <a:spAutoFit/>
          </a:bodyPr>
          <a:lstStyle/>
          <a:p>
            <a:r>
              <a:rPr lang="en-US" dirty="0" smtClean="0"/>
              <a:t>The capacity control system for a variable Vi compressor is similar to the fixed Vi capacity control system. The only difference is the slide valve on some variable Vi machines are returned to the no-load position by a spring on shutdown. Most fixed Vi machines require lube pressure to move the slide valve to Its no-load position. </a:t>
            </a:r>
            <a:endParaRPr lang="en-US" dirty="0"/>
          </a:p>
        </p:txBody>
      </p:sp>
      <p:pic>
        <p:nvPicPr>
          <p:cNvPr id="9" name="Picture 8"/>
          <p:cNvPicPr>
            <a:picLocks noChangeAspect="1"/>
          </p:cNvPicPr>
          <p:nvPr/>
        </p:nvPicPr>
        <p:blipFill>
          <a:blip r:embed="rId3"/>
          <a:stretch>
            <a:fillRect/>
          </a:stretch>
        </p:blipFill>
        <p:spPr>
          <a:xfrm>
            <a:off x="18193" y="405503"/>
            <a:ext cx="5803609" cy="3986163"/>
          </a:xfrm>
          <a:prstGeom prst="rect">
            <a:avLst/>
          </a:prstGeom>
        </p:spPr>
      </p:pic>
    </p:spTree>
    <p:extLst>
      <p:ext uri="{BB962C8B-B14F-4D97-AF65-F5344CB8AC3E}">
        <p14:creationId xmlns:p14="http://schemas.microsoft.com/office/powerpoint/2010/main" val="634292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290</Words>
  <Application>Microsoft Macintosh PowerPoint</Application>
  <PresentationFormat>Widescreen</PresentationFormat>
  <Paragraphs>3</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ArialMT</vt:lpstr>
      <vt:lpstr>Calibri</vt:lpstr>
      <vt:lpstr>Calibri Light</vt:lpstr>
      <vt:lpstr>Arial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HELOIN</dc:creator>
  <cp:lastModifiedBy>Vincent HELOIN</cp:lastModifiedBy>
  <cp:revision>2</cp:revision>
  <dcterms:created xsi:type="dcterms:W3CDTF">2016-01-05T16:47:26Z</dcterms:created>
  <dcterms:modified xsi:type="dcterms:W3CDTF">2016-01-05T16:56:32Z</dcterms:modified>
</cp:coreProperties>
</file>