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4" r:id="rId2"/>
    <p:sldId id="273" r:id="rId3"/>
    <p:sldId id="275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262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5D464-E53E-4498-A2F1-4666001A16DB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34D63-9FCA-41E4-A2A3-64A95A40B1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7C32-47B0-4846-90C5-958F43BCFB74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745C-16B9-4FDA-AC26-F9D2D406F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8872" cy="275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8793"/>
          <a:stretch>
            <a:fillRect/>
          </a:stretch>
        </p:blipFill>
        <p:spPr bwMode="auto">
          <a:xfrm>
            <a:off x="6156176" y="3058202"/>
            <a:ext cx="2987824" cy="379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 l="52241" r="8744"/>
          <a:stretch>
            <a:fillRect/>
          </a:stretch>
        </p:blipFill>
        <p:spPr bwMode="auto">
          <a:xfrm>
            <a:off x="0" y="3029456"/>
            <a:ext cx="2339752" cy="382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0"/>
            <a:ext cx="2023120" cy="35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 r="5388"/>
          <a:stretch>
            <a:fillRect/>
          </a:stretch>
        </p:blipFill>
        <p:spPr bwMode="auto">
          <a:xfrm>
            <a:off x="2555776" y="3068960"/>
            <a:ext cx="345638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ium Purifier Cold 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2857500" cy="1895476"/>
          </a:xfrm>
          <a:prstGeom prst="rect">
            <a:avLst/>
          </a:prstGeom>
          <a:noFill/>
        </p:spPr>
      </p:pic>
      <p:pic>
        <p:nvPicPr>
          <p:cNvPr id="1028" name="Picture 4" descr="Super Insulation of Helium Purifier Cold 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2857500" cy="1905000"/>
          </a:xfrm>
          <a:prstGeom prst="rect">
            <a:avLst/>
          </a:prstGeom>
          <a:noFill/>
        </p:spPr>
      </p:pic>
      <p:pic>
        <p:nvPicPr>
          <p:cNvPr id="1030" name="Picture 6" descr="Cryo E-Purifier Cold Box being shipped to custo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060848"/>
            <a:ext cx="2857500" cy="1895476"/>
          </a:xfrm>
          <a:prstGeom prst="rect">
            <a:avLst/>
          </a:prstGeom>
          <a:noFill/>
        </p:spPr>
      </p:pic>
      <p:pic>
        <p:nvPicPr>
          <p:cNvPr id="1032" name="Picture 8" descr="http://mtm-inc.com/media/helium_liquefier_cold_bo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3955368" cy="2636912"/>
          </a:xfrm>
          <a:prstGeom prst="rect">
            <a:avLst/>
          </a:prstGeom>
          <a:noFill/>
        </p:spPr>
      </p:pic>
      <p:pic>
        <p:nvPicPr>
          <p:cNvPr id="1034" name="Picture 10" descr="http://mtm-inc.com/static/blank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http://mtm-inc.com/static/blank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953393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338138"/>
            <a:ext cx="90487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Air Liquide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Vincent Heloin</dc:creator>
  <cp:lastModifiedBy>Vincent Heloin</cp:lastModifiedBy>
  <cp:revision>21</cp:revision>
  <dcterms:created xsi:type="dcterms:W3CDTF">2015-02-20T08:01:22Z</dcterms:created>
  <dcterms:modified xsi:type="dcterms:W3CDTF">2015-04-02T09:47:54Z</dcterms:modified>
</cp:coreProperties>
</file>