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F3A12-C338-4968-B79F-47E6952E994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42924-11C2-4947-AC35-79ED981421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LPG46 / SHC 1025</a:t>
            </a:r>
            <a:endParaRPr lang="en-US" dirty="0"/>
          </a:p>
        </p:txBody>
      </p:sp>
      <p:pic>
        <p:nvPicPr>
          <p:cNvPr id="1026" name="Picture 1" descr="cid:image010.jpg@01D03B14.1B492EB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4914900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" descr="cid:image011.png@01D03B14.1B492EB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908720"/>
            <a:ext cx="3734920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131840" y="2132856"/>
            <a:ext cx="93610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64088" y="3501008"/>
            <a:ext cx="363589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64088" y="2546432"/>
            <a:ext cx="3600400" cy="171368"/>
          </a:xfrm>
          <a:prstGeom prst="rect">
            <a:avLst/>
          </a:prstGeom>
          <a:solidFill>
            <a:srgbClr val="66CCFF">
              <a:alpha val="4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200072" y="4780355"/>
            <a:ext cx="372225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 smtClean="0"/>
              <a:t>Le Cp de la </a:t>
            </a:r>
            <a:r>
              <a:rPr lang="fr-FR" sz="1100" dirty="0" err="1" smtClean="0"/>
              <a:t>Breox</a:t>
            </a:r>
            <a:r>
              <a:rPr lang="fr-FR" sz="1100" dirty="0" smtClean="0"/>
              <a:t> est inférieur de ~5% à celui de la </a:t>
            </a:r>
            <a:r>
              <a:rPr lang="fr-FR" sz="1100" dirty="0" err="1" smtClean="0"/>
              <a:t>Rarus</a:t>
            </a:r>
            <a:r>
              <a:rPr lang="fr-FR" sz="1100" dirty="0" smtClean="0"/>
              <a:t>.</a:t>
            </a:r>
          </a:p>
          <a:p>
            <a:r>
              <a:rPr lang="fr-FR" sz="1100" dirty="0" smtClean="0"/>
              <a:t>Mais la densité est supérieure de 16%. Au final, le pouvoir d’extraction de chaleur d’un volume de </a:t>
            </a:r>
            <a:r>
              <a:rPr lang="fr-FR" sz="1100" dirty="0" err="1" smtClean="0"/>
              <a:t>Breox</a:t>
            </a:r>
            <a:r>
              <a:rPr lang="fr-FR" sz="1100" dirty="0" smtClean="0"/>
              <a:t> est meilleur que celui de la </a:t>
            </a:r>
            <a:r>
              <a:rPr lang="fr-FR" sz="1100" dirty="0" err="1" smtClean="0"/>
              <a:t>Rarus</a:t>
            </a:r>
            <a:r>
              <a:rPr lang="fr-FR" sz="1100" dirty="0"/>
              <a:t> </a:t>
            </a:r>
            <a:r>
              <a:rPr lang="fr-FR" sz="1100" dirty="0" smtClean="0"/>
              <a:t>de 10%</a:t>
            </a:r>
          </a:p>
          <a:p>
            <a:r>
              <a:rPr lang="fr-FR" sz="1100" dirty="0" smtClean="0"/>
              <a:t> </a:t>
            </a:r>
            <a:r>
              <a:rPr lang="fr-FR" sz="1100" dirty="0"/>
              <a:t>P=m x </a:t>
            </a:r>
            <a:r>
              <a:rPr lang="fr-FR" sz="1100" dirty="0" err="1"/>
              <a:t>cp</a:t>
            </a:r>
            <a:r>
              <a:rPr lang="fr-FR" sz="1100" dirty="0"/>
              <a:t> x DT = </a:t>
            </a:r>
            <a:r>
              <a:rPr lang="fr-FR" sz="1100" dirty="0" err="1" smtClean="0"/>
              <a:t>rho.Qv.Cp.DT</a:t>
            </a:r>
            <a:endParaRPr lang="fr-FR" sz="1100" dirty="0" smtClean="0"/>
          </a:p>
          <a:p>
            <a:r>
              <a:rPr lang="fr-FR" sz="1100" dirty="0" smtClean="0"/>
              <a:t>Il faut donc plus de débit d’huile en SHC pour conserver une même température de refoulement.</a:t>
            </a:r>
            <a:endParaRPr lang="fr-FR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6206836" y="3482110"/>
            <a:ext cx="8774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FF0000"/>
                </a:solidFill>
              </a:rPr>
              <a:t>@ 20°C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40233" y="2158504"/>
            <a:ext cx="704203" cy="178296"/>
          </a:xfrm>
          <a:prstGeom prst="rect">
            <a:avLst/>
          </a:prstGeom>
          <a:solidFill>
            <a:srgbClr val="66CCFF">
              <a:alpha val="4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78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Vincent Heloin</dc:creator>
  <cp:lastModifiedBy>Vincent Heloin</cp:lastModifiedBy>
  <cp:revision>1</cp:revision>
  <dcterms:created xsi:type="dcterms:W3CDTF">2015-02-24T09:42:04Z</dcterms:created>
  <dcterms:modified xsi:type="dcterms:W3CDTF">2015-02-24T09:50:15Z</dcterms:modified>
</cp:coreProperties>
</file>