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4FF86-C1CD-4163-8385-5E61EE40F4F6}" type="datetimeFigureOut">
              <a:rPr lang="fr-FR" smtClean="0"/>
              <a:t>11/06/2013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AECD-DD57-499B-B218-422BFDFEC3F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4FF86-C1CD-4163-8385-5E61EE40F4F6}" type="datetimeFigureOut">
              <a:rPr lang="fr-FR" smtClean="0"/>
              <a:t>11/06/2013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AECD-DD57-499B-B218-422BFDFEC3F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4FF86-C1CD-4163-8385-5E61EE40F4F6}" type="datetimeFigureOut">
              <a:rPr lang="fr-FR" smtClean="0"/>
              <a:t>11/06/2013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AECD-DD57-499B-B218-422BFDFEC3F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4FF86-C1CD-4163-8385-5E61EE40F4F6}" type="datetimeFigureOut">
              <a:rPr lang="fr-FR" smtClean="0"/>
              <a:t>11/06/2013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AECD-DD57-499B-B218-422BFDFEC3F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4FF86-C1CD-4163-8385-5E61EE40F4F6}" type="datetimeFigureOut">
              <a:rPr lang="fr-FR" smtClean="0"/>
              <a:t>11/06/2013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AECD-DD57-499B-B218-422BFDFEC3F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4FF86-C1CD-4163-8385-5E61EE40F4F6}" type="datetimeFigureOut">
              <a:rPr lang="fr-FR" smtClean="0"/>
              <a:t>11/06/2013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AECD-DD57-499B-B218-422BFDFEC3F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4FF86-C1CD-4163-8385-5E61EE40F4F6}" type="datetimeFigureOut">
              <a:rPr lang="fr-FR" smtClean="0"/>
              <a:t>11/06/2013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AECD-DD57-499B-B218-422BFDFEC3F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4FF86-C1CD-4163-8385-5E61EE40F4F6}" type="datetimeFigureOut">
              <a:rPr lang="fr-FR" smtClean="0"/>
              <a:t>11/06/2013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AECD-DD57-499B-B218-422BFDFEC3F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4FF86-C1CD-4163-8385-5E61EE40F4F6}" type="datetimeFigureOut">
              <a:rPr lang="fr-FR" smtClean="0"/>
              <a:t>11/06/2013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AECD-DD57-499B-B218-422BFDFEC3F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4FF86-C1CD-4163-8385-5E61EE40F4F6}" type="datetimeFigureOut">
              <a:rPr lang="fr-FR" smtClean="0"/>
              <a:t>11/06/2013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AECD-DD57-499B-B218-422BFDFEC3F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4FF86-C1CD-4163-8385-5E61EE40F4F6}" type="datetimeFigureOut">
              <a:rPr lang="fr-FR" smtClean="0"/>
              <a:t>11/06/2013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AECD-DD57-499B-B218-422BFDFEC3F9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4FF86-C1CD-4163-8385-5E61EE40F4F6}" type="datetimeFigureOut">
              <a:rPr lang="fr-FR" smtClean="0"/>
              <a:t>11/06/2013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7AECD-DD57-499B-B218-422BFDFEC3F9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SHUT-OFF PRESSURE</a:t>
            </a:r>
            <a:endParaRPr lang="fr-FR" dirty="0"/>
          </a:p>
        </p:txBody>
      </p:sp>
      <p:grpSp>
        <p:nvGrpSpPr>
          <p:cNvPr id="26" name="Group 25"/>
          <p:cNvGrpSpPr/>
          <p:nvPr/>
        </p:nvGrpSpPr>
        <p:grpSpPr>
          <a:xfrm>
            <a:off x="1043608" y="2569220"/>
            <a:ext cx="1609328" cy="895350"/>
            <a:chOff x="3563888" y="2060848"/>
            <a:chExt cx="1609328" cy="895350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96966" y="2079898"/>
              <a:ext cx="476250" cy="876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flipH="1">
              <a:off x="3563888" y="2060848"/>
              <a:ext cx="476250" cy="876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1340768"/>
            <a:ext cx="752475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5" name="Shape 34"/>
          <p:cNvCxnSpPr>
            <a:stCxn id="59" idx="1"/>
            <a:endCxn id="1026" idx="3"/>
          </p:cNvCxnSpPr>
          <p:nvPr/>
        </p:nvCxnSpPr>
        <p:spPr>
          <a:xfrm rot="10800000" flipV="1">
            <a:off x="2228132" y="2101497"/>
            <a:ext cx="831701" cy="315595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 34"/>
          <p:cNvCxnSpPr>
            <a:stCxn id="1026" idx="2"/>
            <a:endCxn id="62" idx="0"/>
          </p:cNvCxnSpPr>
          <p:nvPr/>
        </p:nvCxnSpPr>
        <p:spPr>
          <a:xfrm rot="5400000">
            <a:off x="1502725" y="3833819"/>
            <a:ext cx="689570" cy="8769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55576" y="4869160"/>
            <a:ext cx="25202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-&gt; Pressure &gt; </a:t>
            </a:r>
            <a:r>
              <a:rPr lang="fr-FR" dirty="0" err="1" smtClean="0"/>
              <a:t>shut</a:t>
            </a:r>
            <a:r>
              <a:rPr lang="fr-FR" dirty="0" smtClean="0"/>
              <a:t>-off pressure -&gt; not possible to close the valve.</a:t>
            </a:r>
          </a:p>
          <a:p>
            <a:r>
              <a:rPr lang="fr-FR" dirty="0" smtClean="0"/>
              <a:t>Valve </a:t>
            </a:r>
            <a:r>
              <a:rPr lang="fr-FR" dirty="0" err="1" smtClean="0"/>
              <a:t>could</a:t>
            </a:r>
            <a:r>
              <a:rPr lang="fr-FR" dirty="0" smtClean="0"/>
              <a:t> </a:t>
            </a:r>
            <a:r>
              <a:rPr lang="fr-FR" dirty="0" err="1" smtClean="0"/>
              <a:t>even</a:t>
            </a:r>
            <a:r>
              <a:rPr lang="fr-FR" dirty="0" smtClean="0"/>
              <a:t> open more.</a:t>
            </a:r>
            <a:endParaRPr lang="fr-FR" dirty="0"/>
          </a:p>
        </p:txBody>
      </p:sp>
      <p:sp>
        <p:nvSpPr>
          <p:cNvPr id="44" name="TextBox 43"/>
          <p:cNvSpPr txBox="1"/>
          <p:nvPr/>
        </p:nvSpPr>
        <p:spPr>
          <a:xfrm>
            <a:off x="755576" y="908720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Valve </a:t>
            </a:r>
            <a:r>
              <a:rPr lang="fr-FR" dirty="0" err="1" smtClean="0">
                <a:solidFill>
                  <a:srgbClr val="FF0000"/>
                </a:solidFill>
              </a:rPr>
              <a:t>partially</a:t>
            </a:r>
            <a:r>
              <a:rPr lang="fr-FR" dirty="0" smtClean="0">
                <a:solidFill>
                  <a:srgbClr val="FF0000"/>
                </a:solidFill>
              </a:rPr>
              <a:t> open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5724128" y="2569220"/>
            <a:ext cx="1609328" cy="895350"/>
            <a:chOff x="3563888" y="2060848"/>
            <a:chExt cx="1609328" cy="895350"/>
          </a:xfrm>
        </p:grpSpPr>
        <p:pic>
          <p:nvPicPr>
            <p:cNvPr id="46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96966" y="2079898"/>
              <a:ext cx="476250" cy="876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flipH="1">
              <a:off x="3563888" y="2060848"/>
              <a:ext cx="476250" cy="876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1780406"/>
            <a:ext cx="752475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9" name="Shape 34"/>
          <p:cNvCxnSpPr>
            <a:stCxn id="56" idx="1"/>
            <a:endCxn id="54" idx="0"/>
          </p:cNvCxnSpPr>
          <p:nvPr/>
        </p:nvCxnSpPr>
        <p:spPr>
          <a:xfrm rot="10800000" flipV="1">
            <a:off x="6804248" y="1813466"/>
            <a:ext cx="432048" cy="607422"/>
          </a:xfrm>
          <a:prstGeom prst="curved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436096" y="5157192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-&gt; Pressure &gt; </a:t>
            </a:r>
            <a:r>
              <a:rPr lang="fr-FR" dirty="0" err="1" smtClean="0"/>
              <a:t>shut</a:t>
            </a:r>
            <a:r>
              <a:rPr lang="fr-FR" dirty="0" smtClean="0"/>
              <a:t>-off pressure -&gt; Valve </a:t>
            </a:r>
            <a:r>
              <a:rPr lang="fr-FR" dirty="0" err="1" smtClean="0"/>
              <a:t>remains</a:t>
            </a:r>
            <a:r>
              <a:rPr lang="fr-FR" dirty="0" smtClean="0"/>
              <a:t> </a:t>
            </a:r>
            <a:r>
              <a:rPr lang="fr-FR" dirty="0" err="1" smtClean="0"/>
              <a:t>closed</a:t>
            </a:r>
            <a:r>
              <a:rPr lang="fr-FR" dirty="0" smtClean="0"/>
              <a:t> but </a:t>
            </a:r>
            <a:r>
              <a:rPr lang="fr-FR" dirty="0" err="1" smtClean="0"/>
              <a:t>cannot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open</a:t>
            </a:r>
            <a:endParaRPr lang="fr-FR" dirty="0"/>
          </a:p>
        </p:txBody>
      </p:sp>
      <p:sp>
        <p:nvSpPr>
          <p:cNvPr id="52" name="TextBox 51"/>
          <p:cNvSpPr txBox="1"/>
          <p:nvPr/>
        </p:nvSpPr>
        <p:spPr>
          <a:xfrm>
            <a:off x="5436096" y="908720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Valve Close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660232" y="2420888"/>
            <a:ext cx="288032" cy="1440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TextBox 55"/>
          <p:cNvSpPr txBox="1"/>
          <p:nvPr/>
        </p:nvSpPr>
        <p:spPr>
          <a:xfrm>
            <a:off x="7236296" y="16288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Flow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059832" y="191683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Flow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375073" y="418298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Flow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SHUT-OFF PRESSURE</a:t>
            </a:r>
            <a:endParaRPr lang="fr-FR" dirty="0"/>
          </a:p>
        </p:txBody>
      </p:sp>
      <p:grpSp>
        <p:nvGrpSpPr>
          <p:cNvPr id="53" name="Group 52"/>
          <p:cNvGrpSpPr/>
          <p:nvPr/>
        </p:nvGrpSpPr>
        <p:grpSpPr>
          <a:xfrm>
            <a:off x="288032" y="2065164"/>
            <a:ext cx="1609328" cy="895350"/>
            <a:chOff x="3563888" y="2060848"/>
            <a:chExt cx="1609328" cy="895350"/>
          </a:xfrm>
        </p:grpSpPr>
        <p:pic>
          <p:nvPicPr>
            <p:cNvPr id="55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96966" y="2079898"/>
              <a:ext cx="476250" cy="876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7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flipH="1">
              <a:off x="3563888" y="2060848"/>
              <a:ext cx="476250" cy="876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5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080" y="836712"/>
            <a:ext cx="752475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0" name="Shape 34"/>
          <p:cNvCxnSpPr>
            <a:stCxn id="64" idx="1"/>
            <a:endCxn id="58" idx="3"/>
          </p:cNvCxnSpPr>
          <p:nvPr/>
        </p:nvCxnSpPr>
        <p:spPr>
          <a:xfrm rot="10800000" flipV="1">
            <a:off x="1472556" y="1303893"/>
            <a:ext cx="687685" cy="609143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hape 34"/>
          <p:cNvCxnSpPr>
            <a:stCxn id="58" idx="2"/>
            <a:endCxn id="65" idx="0"/>
          </p:cNvCxnSpPr>
          <p:nvPr/>
        </p:nvCxnSpPr>
        <p:spPr>
          <a:xfrm rot="16200000" flipH="1">
            <a:off x="733289" y="3352390"/>
            <a:ext cx="727670" cy="1613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0" y="40466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>
                <a:solidFill>
                  <a:srgbClr val="FF0000"/>
                </a:solidFill>
              </a:rPr>
              <a:t>Step</a:t>
            </a:r>
            <a:r>
              <a:rPr lang="fr-FR" dirty="0" smtClean="0">
                <a:solidFill>
                  <a:srgbClr val="FF0000"/>
                </a:solidFill>
              </a:rPr>
              <a:t> 1: </a:t>
            </a:r>
            <a:r>
              <a:rPr lang="fr-FR" dirty="0" err="1" smtClean="0">
                <a:solidFill>
                  <a:srgbClr val="FF0000"/>
                </a:solidFill>
              </a:rPr>
              <a:t>Regulation</a:t>
            </a:r>
            <a:endParaRPr lang="fr-FR" dirty="0" smtClean="0">
              <a:solidFill>
                <a:srgbClr val="FF0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160240" y="980728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Flow =20 bars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93787" y="3717032"/>
            <a:ext cx="2008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Flow ~20 bars</a:t>
            </a:r>
          </a:p>
        </p:txBody>
      </p:sp>
      <p:grpSp>
        <p:nvGrpSpPr>
          <p:cNvPr id="70" name="Group 69"/>
          <p:cNvGrpSpPr/>
          <p:nvPr/>
        </p:nvGrpSpPr>
        <p:grpSpPr>
          <a:xfrm>
            <a:off x="3419872" y="2065164"/>
            <a:ext cx="1609328" cy="895350"/>
            <a:chOff x="3563888" y="2060848"/>
            <a:chExt cx="1609328" cy="895350"/>
          </a:xfrm>
        </p:grpSpPr>
        <p:pic>
          <p:nvPicPr>
            <p:cNvPr id="71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96966" y="2079898"/>
              <a:ext cx="476250" cy="876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flipH="1">
              <a:off x="3563888" y="2060848"/>
              <a:ext cx="476250" cy="876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1196752"/>
            <a:ext cx="752475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5" name="Shape 34"/>
          <p:cNvCxnSpPr>
            <a:stCxn id="73" idx="2"/>
            <a:endCxn id="78" idx="0"/>
          </p:cNvCxnSpPr>
          <p:nvPr/>
        </p:nvCxnSpPr>
        <p:spPr>
          <a:xfrm rot="5400000">
            <a:off x="4061105" y="3511879"/>
            <a:ext cx="329530" cy="4577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3131840" y="40466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>
                <a:solidFill>
                  <a:srgbClr val="FF0000"/>
                </a:solidFill>
              </a:rPr>
              <a:t>Step</a:t>
            </a:r>
            <a:r>
              <a:rPr lang="fr-FR" dirty="0" smtClean="0">
                <a:solidFill>
                  <a:srgbClr val="FF0000"/>
                </a:solidFill>
              </a:rPr>
              <a:t> 2: </a:t>
            </a:r>
            <a:r>
              <a:rPr lang="fr-FR" dirty="0" err="1" smtClean="0">
                <a:solidFill>
                  <a:srgbClr val="FF0000"/>
                </a:solidFill>
              </a:rPr>
              <a:t>Closing</a:t>
            </a:r>
            <a:r>
              <a:rPr lang="fr-FR" dirty="0" smtClean="0">
                <a:solidFill>
                  <a:srgbClr val="FF0000"/>
                </a:solidFill>
              </a:rPr>
              <a:t> of the valve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323481" y="367893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Flow ~20 bars</a:t>
            </a:r>
          </a:p>
        </p:txBody>
      </p:sp>
      <p:cxnSp>
        <p:nvCxnSpPr>
          <p:cNvPr id="80" name="Shape 34"/>
          <p:cNvCxnSpPr>
            <a:stCxn id="82" idx="1"/>
            <a:endCxn id="81" idx="0"/>
          </p:cNvCxnSpPr>
          <p:nvPr/>
        </p:nvCxnSpPr>
        <p:spPr>
          <a:xfrm rot="10800000" flipV="1">
            <a:off x="4355976" y="1479268"/>
            <a:ext cx="432048" cy="468922"/>
          </a:xfrm>
          <a:prstGeom prst="curved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4211960" y="1948190"/>
            <a:ext cx="288032" cy="1440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2" name="TextBox 81"/>
          <p:cNvSpPr txBox="1"/>
          <p:nvPr/>
        </p:nvSpPr>
        <p:spPr>
          <a:xfrm>
            <a:off x="4788024" y="1156102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Flow = 20 bars</a:t>
            </a:r>
          </a:p>
        </p:txBody>
      </p:sp>
      <p:grpSp>
        <p:nvGrpSpPr>
          <p:cNvPr id="84" name="Group 83"/>
          <p:cNvGrpSpPr/>
          <p:nvPr/>
        </p:nvGrpSpPr>
        <p:grpSpPr>
          <a:xfrm>
            <a:off x="6444208" y="2065164"/>
            <a:ext cx="1609328" cy="895350"/>
            <a:chOff x="3563888" y="2060848"/>
            <a:chExt cx="1609328" cy="895350"/>
          </a:xfrm>
        </p:grpSpPr>
        <p:pic>
          <p:nvPicPr>
            <p:cNvPr id="85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96966" y="2079898"/>
              <a:ext cx="476250" cy="876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6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flipH="1">
              <a:off x="3563888" y="2060848"/>
              <a:ext cx="476250" cy="876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1196752"/>
            <a:ext cx="752475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8" name="Shape 34"/>
          <p:cNvCxnSpPr>
            <a:stCxn id="87" idx="2"/>
            <a:endCxn id="90" idx="0"/>
          </p:cNvCxnSpPr>
          <p:nvPr/>
        </p:nvCxnSpPr>
        <p:spPr>
          <a:xfrm rot="16200000" flipH="1">
            <a:off x="7069057" y="3532839"/>
            <a:ext cx="367630" cy="756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6156176" y="40466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>
                <a:solidFill>
                  <a:srgbClr val="FF0000"/>
                </a:solidFill>
              </a:rPr>
              <a:t>Step</a:t>
            </a:r>
            <a:r>
              <a:rPr lang="fr-FR" dirty="0" smtClean="0">
                <a:solidFill>
                  <a:srgbClr val="FF0000"/>
                </a:solidFill>
              </a:rPr>
              <a:t> 3: </a:t>
            </a:r>
            <a:r>
              <a:rPr lang="fr-FR" dirty="0" err="1" smtClean="0">
                <a:solidFill>
                  <a:srgbClr val="FF0000"/>
                </a:solidFill>
              </a:rPr>
              <a:t>Outlet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depressurized</a:t>
            </a:r>
            <a:endParaRPr lang="fr-FR" dirty="0" smtClean="0">
              <a:solidFill>
                <a:srgbClr val="FF0000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6209134" y="371703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Flow ~1 bars</a:t>
            </a:r>
          </a:p>
        </p:txBody>
      </p:sp>
      <p:cxnSp>
        <p:nvCxnSpPr>
          <p:cNvPr id="91" name="Shape 34"/>
          <p:cNvCxnSpPr>
            <a:stCxn id="93" idx="1"/>
            <a:endCxn id="92" idx="0"/>
          </p:cNvCxnSpPr>
          <p:nvPr/>
        </p:nvCxnSpPr>
        <p:spPr>
          <a:xfrm rot="10800000" flipV="1">
            <a:off x="7380312" y="1479268"/>
            <a:ext cx="432048" cy="468922"/>
          </a:xfrm>
          <a:prstGeom prst="curved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7236296" y="1948190"/>
            <a:ext cx="288032" cy="1440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TextBox 92"/>
          <p:cNvSpPr txBox="1"/>
          <p:nvPr/>
        </p:nvSpPr>
        <p:spPr>
          <a:xfrm>
            <a:off x="7812360" y="1156102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Flow = 20 bars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SHUT-OFF PRESSURE</a:t>
            </a:r>
            <a:endParaRPr lang="fr-FR" dirty="0"/>
          </a:p>
        </p:txBody>
      </p:sp>
      <p:sp>
        <p:nvSpPr>
          <p:cNvPr id="63" name="TextBox 62"/>
          <p:cNvSpPr txBox="1"/>
          <p:nvPr/>
        </p:nvSpPr>
        <p:spPr>
          <a:xfrm>
            <a:off x="0" y="40466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>
                <a:solidFill>
                  <a:srgbClr val="FF0000"/>
                </a:solidFill>
              </a:rPr>
              <a:t>Step</a:t>
            </a:r>
            <a:r>
              <a:rPr lang="fr-FR" dirty="0" smtClean="0">
                <a:solidFill>
                  <a:srgbClr val="FF0000"/>
                </a:solidFill>
              </a:rPr>
              <a:t> 4: </a:t>
            </a:r>
            <a:r>
              <a:rPr lang="fr-FR" dirty="0" err="1" smtClean="0">
                <a:solidFill>
                  <a:srgbClr val="FF0000"/>
                </a:solidFill>
              </a:rPr>
              <a:t>Outlet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Pressuried</a:t>
            </a:r>
            <a:endParaRPr lang="fr-FR" dirty="0" smtClean="0">
              <a:solidFill>
                <a:srgbClr val="FF0000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395536" y="2065164"/>
            <a:ext cx="1609328" cy="895350"/>
            <a:chOff x="3563888" y="2060848"/>
            <a:chExt cx="1609328" cy="895350"/>
          </a:xfrm>
        </p:grpSpPr>
        <p:pic>
          <p:nvPicPr>
            <p:cNvPr id="33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96966" y="2079898"/>
              <a:ext cx="476250" cy="876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flipH="1">
              <a:off x="3563888" y="2060848"/>
              <a:ext cx="476250" cy="876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196752"/>
            <a:ext cx="752475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6" name="Shape 34"/>
          <p:cNvCxnSpPr>
            <a:stCxn id="35" idx="2"/>
            <a:endCxn id="37" idx="0"/>
          </p:cNvCxnSpPr>
          <p:nvPr/>
        </p:nvCxnSpPr>
        <p:spPr>
          <a:xfrm rot="5400000">
            <a:off x="1036769" y="3511879"/>
            <a:ext cx="329530" cy="4577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99145" y="367893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Flow ~20 bars</a:t>
            </a:r>
          </a:p>
        </p:txBody>
      </p:sp>
      <p:cxnSp>
        <p:nvCxnSpPr>
          <p:cNvPr id="38" name="Shape 34"/>
          <p:cNvCxnSpPr>
            <a:stCxn id="40" idx="1"/>
            <a:endCxn id="39" idx="0"/>
          </p:cNvCxnSpPr>
          <p:nvPr/>
        </p:nvCxnSpPr>
        <p:spPr>
          <a:xfrm rot="10800000" flipV="1">
            <a:off x="1331640" y="1479268"/>
            <a:ext cx="432048" cy="468922"/>
          </a:xfrm>
          <a:prstGeom prst="curved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1187624" y="1948190"/>
            <a:ext cx="288032" cy="1440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TextBox 39"/>
          <p:cNvSpPr txBox="1"/>
          <p:nvPr/>
        </p:nvSpPr>
        <p:spPr>
          <a:xfrm>
            <a:off x="1763688" y="1156102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Flow = 20 bars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3563888" y="2065164"/>
            <a:ext cx="1609328" cy="895350"/>
            <a:chOff x="3563888" y="2060848"/>
            <a:chExt cx="1609328" cy="895350"/>
          </a:xfrm>
        </p:grpSpPr>
        <p:pic>
          <p:nvPicPr>
            <p:cNvPr id="42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96966" y="2079898"/>
              <a:ext cx="476250" cy="876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3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flipH="1">
              <a:off x="3563888" y="2060848"/>
              <a:ext cx="476250" cy="876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836712"/>
            <a:ext cx="752475" cy="215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5" name="Shape 34"/>
          <p:cNvCxnSpPr>
            <a:stCxn id="48" idx="1"/>
            <a:endCxn id="44" idx="3"/>
          </p:cNvCxnSpPr>
          <p:nvPr/>
        </p:nvCxnSpPr>
        <p:spPr>
          <a:xfrm rot="10800000" flipV="1">
            <a:off x="4748412" y="1303893"/>
            <a:ext cx="687685" cy="609143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hape 34"/>
          <p:cNvCxnSpPr>
            <a:stCxn id="44" idx="2"/>
            <a:endCxn id="49" idx="0"/>
          </p:cNvCxnSpPr>
          <p:nvPr/>
        </p:nvCxnSpPr>
        <p:spPr>
          <a:xfrm rot="16200000" flipH="1">
            <a:off x="4009145" y="3352390"/>
            <a:ext cx="727670" cy="1613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275856" y="40466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>
                <a:solidFill>
                  <a:srgbClr val="FF0000"/>
                </a:solidFill>
              </a:rPr>
              <a:t>Step</a:t>
            </a:r>
            <a:r>
              <a:rPr lang="fr-FR" dirty="0" smtClean="0">
                <a:solidFill>
                  <a:srgbClr val="FF0000"/>
                </a:solidFill>
              </a:rPr>
              <a:t> 5: </a:t>
            </a:r>
            <a:r>
              <a:rPr lang="fr-FR" dirty="0" err="1" smtClean="0">
                <a:solidFill>
                  <a:srgbClr val="FF0000"/>
                </a:solidFill>
              </a:rPr>
              <a:t>Regulation</a:t>
            </a:r>
            <a:endParaRPr lang="fr-FR" dirty="0" smtClean="0">
              <a:solidFill>
                <a:srgbClr val="FF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436096" y="980728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Flow =20 bars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369643" y="3717032"/>
            <a:ext cx="2008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Flow ~20 bars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111</Words>
  <Application>Microsoft Office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Air Liquide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Vincent Heloin</dc:creator>
  <cp:lastModifiedBy>Vincent Heloin</cp:lastModifiedBy>
  <cp:revision>4</cp:revision>
  <dcterms:created xsi:type="dcterms:W3CDTF">2013-06-11T15:30:42Z</dcterms:created>
  <dcterms:modified xsi:type="dcterms:W3CDTF">2013-06-11T16:39:41Z</dcterms:modified>
</cp:coreProperties>
</file>